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62" r:id="rId4"/>
    <p:sldId id="257" r:id="rId5"/>
    <p:sldId id="258" r:id="rId6"/>
    <p:sldId id="260" r:id="rId7"/>
    <p:sldId id="259" r:id="rId8"/>
    <p:sldId id="261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42" d="100"/>
          <a:sy n="42" d="100"/>
        </p:scale>
        <p:origin x="72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8/30/2014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Science and Engineering Practice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Asking Questions and Defining Problems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13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8: Decide which science/engineering practice you will need to discover the answer to your question?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need to </a:t>
            </a:r>
          </a:p>
          <a:p>
            <a:pPr lvl="1"/>
            <a:r>
              <a:rPr lang="en-US" dirty="0" smtClean="0"/>
              <a:t>Develop a model? </a:t>
            </a:r>
          </a:p>
          <a:p>
            <a:pPr lvl="1"/>
            <a:r>
              <a:rPr lang="en-US" dirty="0" smtClean="0"/>
              <a:t>Plan and conduct an investigation?</a:t>
            </a:r>
          </a:p>
          <a:p>
            <a:pPr lvl="1"/>
            <a:r>
              <a:rPr lang="en-US" dirty="0" smtClean="0"/>
              <a:t>Use mathematical or computational thinking? 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937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Ask questions first!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Science and engineering both seek to ask questions!  The best scientists and engineers ask questions that can be verified using scientific and engineering processes! </a:t>
            </a:r>
          </a:p>
        </p:txBody>
      </p:sp>
    </p:spTree>
    <p:extLst>
      <p:ext uri="{BB962C8B-B14F-4D97-AF65-F5344CB8AC3E}">
        <p14:creationId xmlns:p14="http://schemas.microsoft.com/office/powerpoint/2010/main" val="327322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1: Make accurate observations using your senses.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your observations free from error or opinion? </a:t>
            </a:r>
          </a:p>
          <a:p>
            <a:r>
              <a:rPr lang="en-US" dirty="0" smtClean="0"/>
              <a:t>Are they true?</a:t>
            </a:r>
          </a:p>
        </p:txBody>
      </p:sp>
    </p:spTree>
    <p:extLst>
      <p:ext uri="{BB962C8B-B14F-4D97-AF65-F5344CB8AC3E}">
        <p14:creationId xmlns:p14="http://schemas.microsoft.com/office/powerpoint/2010/main" val="1866022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2: State your observations with clarity and precision.  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Would anyone reading your observation understand what you are describing?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Are you being exact or vague? 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Have </a:t>
            </a:r>
            <a:r>
              <a:rPr lang="en-US" dirty="0"/>
              <a:t>you described with enough detail?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472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3: Think about your observations in depth looking for connections.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you gone deep enough?  Are their connections you haven’t thought about 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/>
              <a:t>Do you observations make sense? Is there something going on you cannot see?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69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4: State </a:t>
            </a:r>
            <a:r>
              <a:rPr lang="en-US" dirty="0"/>
              <a:t>your thoughts so that they are understandable for anyone who may read them.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you making assumptions? </a:t>
            </a:r>
          </a:p>
          <a:p>
            <a:endParaRPr lang="en-US" dirty="0"/>
          </a:p>
          <a:p>
            <a:r>
              <a:rPr lang="en-US" dirty="0" smtClean="0"/>
              <a:t>Did you clarify any science content or engineering terms in a way that anyone would understand?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272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5: Ask relevant questions </a:t>
            </a:r>
            <a:r>
              <a:rPr lang="en-US" dirty="0" smtClean="0"/>
              <a:t>with a purpose in mind. Are you trying to;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seek </a:t>
            </a:r>
            <a:r>
              <a:rPr lang="en-US" dirty="0"/>
              <a:t>more </a:t>
            </a:r>
            <a:r>
              <a:rPr lang="en-US" dirty="0" smtClean="0"/>
              <a:t>information.</a:t>
            </a:r>
            <a:endParaRPr lang="en-US" dirty="0"/>
          </a:p>
          <a:p>
            <a:pPr lvl="0"/>
            <a:r>
              <a:rPr lang="en-US" dirty="0"/>
              <a:t>c</a:t>
            </a:r>
            <a:r>
              <a:rPr lang="en-US" dirty="0" smtClean="0"/>
              <a:t>larify </a:t>
            </a:r>
            <a:r>
              <a:rPr lang="en-US" dirty="0"/>
              <a:t>the results of an </a:t>
            </a:r>
            <a:r>
              <a:rPr lang="en-US" dirty="0" smtClean="0"/>
              <a:t>experiment.</a:t>
            </a:r>
            <a:endParaRPr lang="en-US" dirty="0"/>
          </a:p>
          <a:p>
            <a:pPr lvl="0"/>
            <a:r>
              <a:rPr lang="en-US" dirty="0"/>
              <a:t>i</a:t>
            </a:r>
            <a:r>
              <a:rPr lang="en-US" dirty="0" smtClean="0"/>
              <a:t>dentify </a:t>
            </a:r>
            <a:r>
              <a:rPr lang="en-US" dirty="0"/>
              <a:t>or clarify </a:t>
            </a:r>
            <a:r>
              <a:rPr lang="en-US" dirty="0" smtClean="0"/>
              <a:t>evidence.</a:t>
            </a:r>
            <a:endParaRPr lang="en-US" dirty="0"/>
          </a:p>
          <a:p>
            <a:pPr lvl="0"/>
            <a:r>
              <a:rPr lang="en-US" dirty="0"/>
              <a:t>d</a:t>
            </a:r>
            <a:r>
              <a:rPr lang="en-US" dirty="0" smtClean="0"/>
              <a:t>etermine </a:t>
            </a:r>
            <a:r>
              <a:rPr lang="en-US" dirty="0"/>
              <a:t>relationships between independent and dependent </a:t>
            </a:r>
            <a:r>
              <a:rPr lang="en-US" dirty="0" smtClean="0"/>
              <a:t>variables.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921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6: </a:t>
            </a:r>
            <a:r>
              <a:rPr lang="en-US" dirty="0" smtClean="0"/>
              <a:t>Be sure that each question…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requires </a:t>
            </a:r>
            <a:r>
              <a:rPr lang="en-US" dirty="0"/>
              <a:t>evidence to answer</a:t>
            </a:r>
          </a:p>
          <a:p>
            <a:pPr lvl="0"/>
            <a:r>
              <a:rPr lang="en-US" dirty="0"/>
              <a:t>c</a:t>
            </a:r>
            <a:r>
              <a:rPr lang="en-US" dirty="0" smtClean="0"/>
              <a:t>an </a:t>
            </a:r>
            <a:r>
              <a:rPr lang="en-US" dirty="0"/>
              <a:t>be investigated using reasonable </a:t>
            </a:r>
            <a:r>
              <a:rPr lang="en-US" dirty="0" smtClean="0"/>
              <a:t>resources.</a:t>
            </a:r>
            <a:endParaRPr lang="en-US" dirty="0"/>
          </a:p>
          <a:p>
            <a:pPr lvl="0"/>
            <a:r>
              <a:rPr lang="en-US" dirty="0"/>
              <a:t>c</a:t>
            </a:r>
            <a:r>
              <a:rPr lang="en-US" dirty="0" smtClean="0"/>
              <a:t>an </a:t>
            </a:r>
            <a:r>
              <a:rPr lang="en-US" dirty="0"/>
              <a:t>be used to solve a </a:t>
            </a:r>
            <a:r>
              <a:rPr lang="en-US" dirty="0" smtClean="0"/>
              <a:t>problem.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28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7: Define 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problems have your questions uncovered?</a:t>
            </a:r>
          </a:p>
          <a:p>
            <a:endParaRPr lang="en-US" dirty="0"/>
          </a:p>
          <a:p>
            <a:r>
              <a:rPr lang="en-US" dirty="0" smtClean="0"/>
              <a:t>Do you need to conduct an investigation? </a:t>
            </a:r>
          </a:p>
          <a:p>
            <a:endParaRPr lang="en-US" dirty="0"/>
          </a:p>
          <a:p>
            <a:r>
              <a:rPr lang="en-US" dirty="0" smtClean="0"/>
              <a:t>Do you need to use the engineering process to solve a problem?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3227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</TotalTime>
  <Words>322</Words>
  <Application>Microsoft Office PowerPoint</Application>
  <PresentationFormat>Widescreen</PresentationFormat>
  <Paragraphs>41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Organic</vt:lpstr>
      <vt:lpstr>Science and Engineering Practice 1</vt:lpstr>
      <vt:lpstr>Ask questions first! </vt:lpstr>
      <vt:lpstr>Step 1: Make accurate observations using your senses.</vt:lpstr>
      <vt:lpstr>Step 2: State your observations with clarity and precision.   </vt:lpstr>
      <vt:lpstr>Step 3: Think about your observations in depth looking for connections.  </vt:lpstr>
      <vt:lpstr>Step 4: State your thoughts so that they are understandable for anyone who may read them. </vt:lpstr>
      <vt:lpstr>Step 5: Ask relevant questions with a purpose in mind. Are you trying to; </vt:lpstr>
      <vt:lpstr>Step 6: Be sure that each question… </vt:lpstr>
      <vt:lpstr>Step 7: Define the problem</vt:lpstr>
      <vt:lpstr>Step 8: Decide which science/engineering practice you will need to discover the answer to your question?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and Engineering Practice 1</dc:title>
  <dc:creator>Kyle Norton</dc:creator>
  <cp:lastModifiedBy>Kyle Norton</cp:lastModifiedBy>
  <cp:revision>2</cp:revision>
  <dcterms:created xsi:type="dcterms:W3CDTF">2014-08-30T18:06:27Z</dcterms:created>
  <dcterms:modified xsi:type="dcterms:W3CDTF">2014-08-30T18:21:43Z</dcterms:modified>
</cp:coreProperties>
</file>