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99"/>
  </p:notesMasterIdLst>
  <p:sldIdLst>
    <p:sldId id="468" r:id="rId2"/>
    <p:sldId id="936" r:id="rId3"/>
    <p:sldId id="553" r:id="rId4"/>
    <p:sldId id="558" r:id="rId5"/>
    <p:sldId id="565" r:id="rId6"/>
    <p:sldId id="570" r:id="rId7"/>
    <p:sldId id="574" r:id="rId8"/>
    <p:sldId id="573" r:id="rId9"/>
    <p:sldId id="572" r:id="rId10"/>
    <p:sldId id="571" r:id="rId11"/>
    <p:sldId id="575" r:id="rId12"/>
    <p:sldId id="576" r:id="rId13"/>
    <p:sldId id="577" r:id="rId14"/>
    <p:sldId id="578" r:id="rId15"/>
    <p:sldId id="579" r:id="rId16"/>
    <p:sldId id="580" r:id="rId17"/>
    <p:sldId id="582" r:id="rId18"/>
    <p:sldId id="258" r:id="rId19"/>
    <p:sldId id="587" r:id="rId20"/>
    <p:sldId id="588" r:id="rId21"/>
    <p:sldId id="590" r:id="rId22"/>
    <p:sldId id="591" r:id="rId23"/>
    <p:sldId id="592" r:id="rId24"/>
    <p:sldId id="593" r:id="rId25"/>
    <p:sldId id="594" r:id="rId26"/>
    <p:sldId id="595" r:id="rId27"/>
    <p:sldId id="596" r:id="rId28"/>
    <p:sldId id="597" r:id="rId29"/>
    <p:sldId id="598" r:id="rId30"/>
    <p:sldId id="599" r:id="rId31"/>
    <p:sldId id="600" r:id="rId32"/>
    <p:sldId id="601" r:id="rId33"/>
    <p:sldId id="602" r:id="rId34"/>
    <p:sldId id="603" r:id="rId35"/>
    <p:sldId id="604" r:id="rId36"/>
    <p:sldId id="605" r:id="rId37"/>
    <p:sldId id="606" r:id="rId38"/>
    <p:sldId id="607" r:id="rId39"/>
    <p:sldId id="608" r:id="rId40"/>
    <p:sldId id="609" r:id="rId41"/>
    <p:sldId id="610" r:id="rId42"/>
    <p:sldId id="616" r:id="rId43"/>
    <p:sldId id="621" r:id="rId44"/>
    <p:sldId id="624" r:id="rId45"/>
    <p:sldId id="636" r:id="rId46"/>
    <p:sldId id="932" r:id="rId47"/>
    <p:sldId id="933" r:id="rId48"/>
    <p:sldId id="935" r:id="rId49"/>
    <p:sldId id="332" r:id="rId50"/>
    <p:sldId id="333" r:id="rId51"/>
    <p:sldId id="931" r:id="rId52"/>
    <p:sldId id="646" r:id="rId53"/>
    <p:sldId id="665" r:id="rId54"/>
    <p:sldId id="667" r:id="rId55"/>
    <p:sldId id="666" r:id="rId56"/>
    <p:sldId id="668" r:id="rId57"/>
    <p:sldId id="682" r:id="rId58"/>
    <p:sldId id="430" r:id="rId59"/>
    <p:sldId id="431" r:id="rId60"/>
    <p:sldId id="432" r:id="rId61"/>
    <p:sldId id="433" r:id="rId62"/>
    <p:sldId id="435" r:id="rId63"/>
    <p:sldId id="436" r:id="rId64"/>
    <p:sldId id="437" r:id="rId65"/>
    <p:sldId id="438" r:id="rId66"/>
    <p:sldId id="439" r:id="rId67"/>
    <p:sldId id="440" r:id="rId68"/>
    <p:sldId id="441" r:id="rId69"/>
    <p:sldId id="442" r:id="rId70"/>
    <p:sldId id="495" r:id="rId71"/>
    <p:sldId id="692" r:id="rId72"/>
    <p:sldId id="922" r:id="rId73"/>
    <p:sldId id="923" r:id="rId74"/>
    <p:sldId id="924" r:id="rId75"/>
    <p:sldId id="697" r:id="rId76"/>
    <p:sldId id="937" r:id="rId77"/>
    <p:sldId id="708" r:id="rId78"/>
    <p:sldId id="925" r:id="rId79"/>
    <p:sldId id="720" r:id="rId80"/>
    <p:sldId id="550" r:id="rId81"/>
    <p:sldId id="709" r:id="rId82"/>
    <p:sldId id="710" r:id="rId83"/>
    <p:sldId id="711" r:id="rId84"/>
    <p:sldId id="712" r:id="rId85"/>
    <p:sldId id="713" r:id="rId86"/>
    <p:sldId id="714" r:id="rId87"/>
    <p:sldId id="715" r:id="rId88"/>
    <p:sldId id="716" r:id="rId89"/>
    <p:sldId id="717" r:id="rId90"/>
    <p:sldId id="718" r:id="rId91"/>
    <p:sldId id="719" r:id="rId92"/>
    <p:sldId id="762" r:id="rId93"/>
    <p:sldId id="763" r:id="rId94"/>
    <p:sldId id="765" r:id="rId95"/>
    <p:sldId id="764" r:id="rId96"/>
    <p:sldId id="767" r:id="rId97"/>
    <p:sldId id="796" r:id="rId9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a:srgbClr val="00FFFF"/>
    <a:srgbClr val="9966FF"/>
    <a:srgbClr val="808080"/>
    <a:srgbClr val="FF9900"/>
    <a:srgbClr val="FF99FF"/>
    <a:srgbClr val="FFCC66"/>
    <a:srgbClr val="FF66FF"/>
    <a:srgbClr val="6699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3598" autoAdjust="0"/>
  </p:normalViewPr>
  <p:slideViewPr>
    <p:cSldViewPr>
      <p:cViewPr varScale="1">
        <p:scale>
          <a:sx n="106" d="100"/>
          <a:sy n="106" d="100"/>
        </p:scale>
        <p:origin x="1800"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98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4060D0-1AA6-490E-A888-04D1A8F0E81F}" type="datetimeFigureOut">
              <a:rPr lang="en-US" smtClean="0"/>
              <a:t>8/26/18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7A69BC-A307-4E47-B47F-3342A6160498}" type="slidenum">
              <a:rPr lang="en-US" smtClean="0"/>
              <a:t>‹#›</a:t>
            </a:fld>
            <a:endParaRPr lang="en-US"/>
          </a:p>
        </p:txBody>
      </p:sp>
    </p:spTree>
    <p:extLst>
      <p:ext uri="{BB962C8B-B14F-4D97-AF65-F5344CB8AC3E}">
        <p14:creationId xmlns:p14="http://schemas.microsoft.com/office/powerpoint/2010/main" val="2309848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AFF5EE-0049-49F5-AC5B-5FC49A3D22FD}" type="slidenum">
              <a:rPr lang="en-US"/>
              <a:pPr>
                <a:defRPr/>
              </a:pPr>
              <a:t>‹#›</a:t>
            </a:fld>
            <a:endParaRPr lang="en-US"/>
          </a:p>
        </p:txBody>
      </p:sp>
    </p:spTree>
    <p:extLst>
      <p:ext uri="{BB962C8B-B14F-4D97-AF65-F5344CB8AC3E}">
        <p14:creationId xmlns:p14="http://schemas.microsoft.com/office/powerpoint/2010/main" val="264652833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94C0DE-FACE-4B41-98F9-0D01F51FC5B3}" type="slidenum">
              <a:rPr lang="en-US"/>
              <a:pPr>
                <a:defRPr/>
              </a:pPr>
              <a:t>‹#›</a:t>
            </a:fld>
            <a:endParaRPr lang="en-US"/>
          </a:p>
        </p:txBody>
      </p:sp>
    </p:spTree>
    <p:extLst>
      <p:ext uri="{BB962C8B-B14F-4D97-AF65-F5344CB8AC3E}">
        <p14:creationId xmlns:p14="http://schemas.microsoft.com/office/powerpoint/2010/main" val="353675576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AB948E-EF33-44A0-B7F4-BBEC962ED31B}" type="slidenum">
              <a:rPr lang="en-US"/>
              <a:pPr>
                <a:defRPr/>
              </a:pPr>
              <a:t>‹#›</a:t>
            </a:fld>
            <a:endParaRPr lang="en-US"/>
          </a:p>
        </p:txBody>
      </p:sp>
    </p:spTree>
    <p:extLst>
      <p:ext uri="{BB962C8B-B14F-4D97-AF65-F5344CB8AC3E}">
        <p14:creationId xmlns:p14="http://schemas.microsoft.com/office/powerpoint/2010/main" val="97645372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DC3AD3-7078-42A8-AD87-BAA20A694121}" type="slidenum">
              <a:rPr lang="en-US"/>
              <a:pPr>
                <a:defRPr/>
              </a:pPr>
              <a:t>‹#›</a:t>
            </a:fld>
            <a:endParaRPr lang="en-US"/>
          </a:p>
        </p:txBody>
      </p:sp>
    </p:spTree>
    <p:extLst>
      <p:ext uri="{BB962C8B-B14F-4D97-AF65-F5344CB8AC3E}">
        <p14:creationId xmlns:p14="http://schemas.microsoft.com/office/powerpoint/2010/main" val="203233203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0BCE1D-7F56-462D-A1D7-B3DA623D9273}" type="slidenum">
              <a:rPr lang="en-US"/>
              <a:pPr>
                <a:defRPr/>
              </a:pPr>
              <a:t>‹#›</a:t>
            </a:fld>
            <a:endParaRPr lang="en-US"/>
          </a:p>
        </p:txBody>
      </p:sp>
    </p:spTree>
    <p:extLst>
      <p:ext uri="{BB962C8B-B14F-4D97-AF65-F5344CB8AC3E}">
        <p14:creationId xmlns:p14="http://schemas.microsoft.com/office/powerpoint/2010/main" val="399055880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4394405-2922-462D-8DD5-CF4CC8781782}" type="slidenum">
              <a:rPr lang="en-US"/>
              <a:pPr>
                <a:defRPr/>
              </a:pPr>
              <a:t>‹#›</a:t>
            </a:fld>
            <a:endParaRPr lang="en-US"/>
          </a:p>
        </p:txBody>
      </p:sp>
    </p:spTree>
    <p:extLst>
      <p:ext uri="{BB962C8B-B14F-4D97-AF65-F5344CB8AC3E}">
        <p14:creationId xmlns:p14="http://schemas.microsoft.com/office/powerpoint/2010/main" val="211433891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1F9BF67-0D2A-481D-89FE-7AB7680BEFB7}" type="slidenum">
              <a:rPr lang="en-US"/>
              <a:pPr>
                <a:defRPr/>
              </a:pPr>
              <a:t>‹#›</a:t>
            </a:fld>
            <a:endParaRPr lang="en-US"/>
          </a:p>
        </p:txBody>
      </p:sp>
    </p:spTree>
    <p:extLst>
      <p:ext uri="{BB962C8B-B14F-4D97-AF65-F5344CB8AC3E}">
        <p14:creationId xmlns:p14="http://schemas.microsoft.com/office/powerpoint/2010/main" val="357544383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B478F96-381C-4C40-95A9-AB96E5DA47E6}" type="slidenum">
              <a:rPr lang="en-US"/>
              <a:pPr>
                <a:defRPr/>
              </a:pPr>
              <a:t>‹#›</a:t>
            </a:fld>
            <a:endParaRPr lang="en-US"/>
          </a:p>
        </p:txBody>
      </p:sp>
    </p:spTree>
    <p:extLst>
      <p:ext uri="{BB962C8B-B14F-4D97-AF65-F5344CB8AC3E}">
        <p14:creationId xmlns:p14="http://schemas.microsoft.com/office/powerpoint/2010/main" val="412585440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92BFA8C-F62C-4F8F-BFD5-B873786494DA}" type="slidenum">
              <a:rPr lang="en-US"/>
              <a:pPr>
                <a:defRPr/>
              </a:pPr>
              <a:t>‹#›</a:t>
            </a:fld>
            <a:endParaRPr lang="en-US"/>
          </a:p>
        </p:txBody>
      </p:sp>
    </p:spTree>
    <p:extLst>
      <p:ext uri="{BB962C8B-B14F-4D97-AF65-F5344CB8AC3E}">
        <p14:creationId xmlns:p14="http://schemas.microsoft.com/office/powerpoint/2010/main" val="123978483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E4D94C-561E-4A22-9D1A-18724B1FD1E1}" type="slidenum">
              <a:rPr lang="en-US"/>
              <a:pPr>
                <a:defRPr/>
              </a:pPr>
              <a:t>‹#›</a:t>
            </a:fld>
            <a:endParaRPr lang="en-US"/>
          </a:p>
        </p:txBody>
      </p:sp>
    </p:spTree>
    <p:extLst>
      <p:ext uri="{BB962C8B-B14F-4D97-AF65-F5344CB8AC3E}">
        <p14:creationId xmlns:p14="http://schemas.microsoft.com/office/powerpoint/2010/main" val="138350308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B9EBBA3-B6C5-4175-B78B-7DDFDAAD566F}" type="slidenum">
              <a:rPr lang="en-US"/>
              <a:pPr>
                <a:defRPr/>
              </a:pPr>
              <a:t>‹#›</a:t>
            </a:fld>
            <a:endParaRPr lang="en-US"/>
          </a:p>
        </p:txBody>
      </p:sp>
    </p:spTree>
    <p:extLst>
      <p:ext uri="{BB962C8B-B14F-4D97-AF65-F5344CB8AC3E}">
        <p14:creationId xmlns:p14="http://schemas.microsoft.com/office/powerpoint/2010/main" val="254881199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78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778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778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153E0EA-4A37-4DCA-9A84-E41A1A8DAA9E}"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jpeg"/><Relationship Id="rId12" Type="http://schemas.openxmlformats.org/officeDocument/2006/relationships/image" Target="../media/image23.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png"/><Relationship Id="rId9" Type="http://schemas.openxmlformats.org/officeDocument/2006/relationships/image" Target="../media/image20.jpeg"/></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jpeg"/><Relationship Id="rId12" Type="http://schemas.openxmlformats.org/officeDocument/2006/relationships/image" Target="../media/image23.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png"/><Relationship Id="rId9"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4.jpeg"/><Relationship Id="rId7" Type="http://schemas.openxmlformats.org/officeDocument/2006/relationships/image" Target="../media/image19.pn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3.jpeg"/><Relationship Id="rId5" Type="http://schemas.openxmlformats.org/officeDocument/2006/relationships/image" Target="../media/image16.jpeg"/><Relationship Id="rId10" Type="http://schemas.openxmlformats.org/officeDocument/2006/relationships/image" Target="../media/image22.jpeg"/><Relationship Id="rId4" Type="http://schemas.openxmlformats.org/officeDocument/2006/relationships/image" Target="../media/image15.png"/><Relationship Id="rId9" Type="http://schemas.openxmlformats.org/officeDocument/2006/relationships/image" Target="../media/image21.jpeg"/></Relationships>
</file>

<file path=ppt/slides/_rels/slide21.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4.jpeg"/><Relationship Id="rId7" Type="http://schemas.openxmlformats.org/officeDocument/2006/relationships/image" Target="../media/image19.pn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3.jpeg"/><Relationship Id="rId5" Type="http://schemas.openxmlformats.org/officeDocument/2006/relationships/image" Target="../media/image16.jpeg"/><Relationship Id="rId10" Type="http://schemas.openxmlformats.org/officeDocument/2006/relationships/image" Target="../media/image22.jpeg"/><Relationship Id="rId4" Type="http://schemas.openxmlformats.org/officeDocument/2006/relationships/image" Target="../media/image15.png"/><Relationship Id="rId9" Type="http://schemas.openxmlformats.org/officeDocument/2006/relationships/image" Target="../media/image21.jpeg"/></Relationships>
</file>

<file path=ppt/slides/_rels/slide22.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4.jpeg"/><Relationship Id="rId7" Type="http://schemas.openxmlformats.org/officeDocument/2006/relationships/image" Target="../media/image19.pn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3.jpeg"/><Relationship Id="rId5" Type="http://schemas.openxmlformats.org/officeDocument/2006/relationships/image" Target="../media/image16.jpeg"/><Relationship Id="rId10" Type="http://schemas.openxmlformats.org/officeDocument/2006/relationships/image" Target="../media/image22.jpeg"/><Relationship Id="rId4" Type="http://schemas.openxmlformats.org/officeDocument/2006/relationships/image" Target="../media/image15.png"/><Relationship Id="rId9" Type="http://schemas.openxmlformats.org/officeDocument/2006/relationships/image" Target="../media/image21.jpeg"/></Relationships>
</file>

<file path=ppt/slides/_rels/slide2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4.jpeg"/><Relationship Id="rId7" Type="http://schemas.openxmlformats.org/officeDocument/2006/relationships/image" Target="../media/image19.pn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jpeg"/><Relationship Id="rId10" Type="http://schemas.openxmlformats.org/officeDocument/2006/relationships/image" Target="../media/image23.jpeg"/><Relationship Id="rId4" Type="http://schemas.openxmlformats.org/officeDocument/2006/relationships/image" Target="../media/image15.png"/><Relationship Id="rId9" Type="http://schemas.openxmlformats.org/officeDocument/2006/relationships/image" Target="../media/image22.jpeg"/></Relationships>
</file>

<file path=ppt/slides/_rels/slide2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4.jpeg"/><Relationship Id="rId7" Type="http://schemas.openxmlformats.org/officeDocument/2006/relationships/image" Target="../media/image19.pn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jpeg"/><Relationship Id="rId10" Type="http://schemas.openxmlformats.org/officeDocument/2006/relationships/image" Target="../media/image23.jpeg"/><Relationship Id="rId4" Type="http://schemas.openxmlformats.org/officeDocument/2006/relationships/image" Target="../media/image15.png"/><Relationship Id="rId9" Type="http://schemas.openxmlformats.org/officeDocument/2006/relationships/image" Target="../media/image22.jpeg"/></Relationships>
</file>

<file path=ppt/slides/_rels/slide2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4.jpeg"/><Relationship Id="rId7" Type="http://schemas.openxmlformats.org/officeDocument/2006/relationships/image" Target="../media/image19.pn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jpeg"/><Relationship Id="rId10" Type="http://schemas.openxmlformats.org/officeDocument/2006/relationships/image" Target="../media/image23.jpeg"/><Relationship Id="rId4" Type="http://schemas.openxmlformats.org/officeDocument/2006/relationships/image" Target="../media/image15.png"/><Relationship Id="rId9" Type="http://schemas.openxmlformats.org/officeDocument/2006/relationships/image" Target="../media/image22.jpeg"/></Relationships>
</file>

<file path=ppt/slides/_rels/slide2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4.jpeg"/><Relationship Id="rId7" Type="http://schemas.openxmlformats.org/officeDocument/2006/relationships/image" Target="../media/image19.pn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jpeg"/><Relationship Id="rId10" Type="http://schemas.openxmlformats.org/officeDocument/2006/relationships/image" Target="../media/image23.jpeg"/><Relationship Id="rId4" Type="http://schemas.openxmlformats.org/officeDocument/2006/relationships/image" Target="../media/image15.png"/><Relationship Id="rId9" Type="http://schemas.openxmlformats.org/officeDocument/2006/relationships/image" Target="../media/image22.jpeg"/></Relationships>
</file>

<file path=ppt/slides/_rels/slide2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4.jpeg"/><Relationship Id="rId7" Type="http://schemas.openxmlformats.org/officeDocument/2006/relationships/image" Target="../media/image19.pn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jpeg"/><Relationship Id="rId10" Type="http://schemas.openxmlformats.org/officeDocument/2006/relationships/image" Target="../media/image23.jpeg"/><Relationship Id="rId4" Type="http://schemas.openxmlformats.org/officeDocument/2006/relationships/image" Target="../media/image15.png"/><Relationship Id="rId9" Type="http://schemas.openxmlformats.org/officeDocument/2006/relationships/image" Target="../media/image22.jpeg"/></Relationships>
</file>

<file path=ppt/slides/_rels/slide2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4.jpeg"/><Relationship Id="rId7" Type="http://schemas.openxmlformats.org/officeDocument/2006/relationships/image" Target="../media/image19.pn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jpeg"/><Relationship Id="rId10" Type="http://schemas.openxmlformats.org/officeDocument/2006/relationships/image" Target="../media/image23.jpeg"/><Relationship Id="rId4" Type="http://schemas.openxmlformats.org/officeDocument/2006/relationships/image" Target="../media/image15.png"/><Relationship Id="rId9" Type="http://schemas.openxmlformats.org/officeDocument/2006/relationships/image" Target="../media/image22.jpeg"/></Relationships>
</file>

<file path=ppt/slides/_rels/slide29.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4.jpeg"/><Relationship Id="rId7" Type="http://schemas.openxmlformats.org/officeDocument/2006/relationships/image" Target="../media/image21.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 Id="rId9" Type="http://schemas.openxmlformats.org/officeDocument/2006/relationships/image" Target="../media/image23.jpe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4.jpeg"/><Relationship Id="rId7" Type="http://schemas.openxmlformats.org/officeDocument/2006/relationships/image" Target="../media/image21.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 Id="rId9" Type="http://schemas.openxmlformats.org/officeDocument/2006/relationships/image" Target="../media/image23.jpeg"/></Relationships>
</file>

<file path=ppt/slides/_rels/slide3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4.jpeg"/><Relationship Id="rId7" Type="http://schemas.openxmlformats.org/officeDocument/2006/relationships/image" Target="../media/image22.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16.jpeg"/><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4.jpeg"/><Relationship Id="rId7" Type="http://schemas.openxmlformats.org/officeDocument/2006/relationships/image" Target="../media/image22.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16.jpeg"/><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23.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16.jpeg"/><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23.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16.jpeg"/><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23.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16.jpeg"/><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23.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16.jpeg"/><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16.jpeg"/><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16.jpeg"/><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16.jpe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16.jpeg"/><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42.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16.jpeg"/><Relationship Id="rId4" Type="http://schemas.openxmlformats.org/officeDocument/2006/relationships/image" Target="../media/image15.png"/></Relationships>
</file>

<file path=ppt/slides/_rels/slide4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43.tiff"/><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endParaRPr lang="en-US"/>
          </a:p>
        </p:txBody>
      </p:sp>
      <p:pic>
        <p:nvPicPr>
          <p:cNvPr id="2051"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3" name="Rectangle 2"/>
          <p:cNvSpPr/>
          <p:nvPr/>
        </p:nvSpPr>
        <p:spPr>
          <a:xfrm>
            <a:off x="1788930" y="1417638"/>
            <a:ext cx="5566139" cy="1569660"/>
          </a:xfrm>
          <a:prstGeom prst="rect">
            <a:avLst/>
          </a:prstGeom>
          <a:noFill/>
        </p:spPr>
        <p:txBody>
          <a:bodyPr wrap="none" lIns="91440" tIns="45720" rIns="91440" bIns="45720">
            <a:prstTxWarp prst="textArchUp">
              <a:avLst/>
            </a:prstTxWarp>
            <a:spAutoFit/>
          </a:bodyPr>
          <a:lstStyle/>
          <a:p>
            <a:pPr algn="ctr"/>
            <a:r>
              <a:rPr lang="en-US" sz="9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Welcome</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body" idx="1"/>
          </p:nvPr>
        </p:nvSpPr>
        <p:spPr>
          <a:xfrm>
            <a:off x="457200" y="228600"/>
            <a:ext cx="8458200" cy="5897563"/>
          </a:xfrm>
        </p:spPr>
        <p:txBody>
          <a:bodyPr/>
          <a:lstStyle/>
          <a:p>
            <a:r>
              <a:rPr lang="en-US"/>
              <a:t>Which of the pictures below looks like what our classroom should look like? </a:t>
            </a:r>
            <a:r>
              <a:rPr lang="en-US">
                <a:solidFill>
                  <a:schemeClr val="folHlink"/>
                </a:solidFill>
              </a:rPr>
              <a:t>Answer…</a:t>
            </a:r>
          </a:p>
        </p:txBody>
      </p:sp>
      <p:pic>
        <p:nvPicPr>
          <p:cNvPr id="983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114800"/>
            <a:ext cx="4191000" cy="2514600"/>
          </a:xfrm>
          <a:prstGeom prst="rect">
            <a:avLst/>
          </a:prstGeom>
          <a:noFill/>
          <a:ln w="76200">
            <a:solidFill>
              <a:srgbClr val="FF9900"/>
            </a:solidFill>
            <a:miter lim="800000"/>
            <a:headEnd/>
            <a:tailEnd/>
          </a:ln>
          <a:extLst>
            <a:ext uri="{909E8E84-426E-40DD-AFC4-6F175D3DCCD1}">
              <a14:hiddenFill xmlns:a14="http://schemas.microsoft.com/office/drawing/2010/main">
                <a:solidFill>
                  <a:srgbClr val="FFFFFF"/>
                </a:solidFill>
              </a14:hiddenFill>
            </a:ext>
          </a:extLst>
        </p:spPr>
      </p:pic>
      <p:pic>
        <p:nvPicPr>
          <p:cNvPr id="983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371600"/>
            <a:ext cx="4191000" cy="2514600"/>
          </a:xfrm>
          <a:prstGeom prst="rect">
            <a:avLst/>
          </a:prstGeom>
          <a:noFill/>
          <a:ln w="76200">
            <a:solidFill>
              <a:srgbClr val="FF66FF"/>
            </a:solidFill>
            <a:miter lim="800000"/>
            <a:headEnd/>
            <a:tailEnd/>
          </a:ln>
          <a:extLst>
            <a:ext uri="{909E8E84-426E-40DD-AFC4-6F175D3DCCD1}">
              <a14:hiddenFill xmlns:a14="http://schemas.microsoft.com/office/drawing/2010/main">
                <a:solidFill>
                  <a:srgbClr val="FFFFFF"/>
                </a:solidFill>
              </a14:hiddenFill>
            </a:ext>
          </a:extLst>
        </p:spPr>
      </p:pic>
      <p:pic>
        <p:nvPicPr>
          <p:cNvPr id="9830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4114800"/>
            <a:ext cx="4191000" cy="2514600"/>
          </a:xfrm>
          <a:prstGeom prst="rect">
            <a:avLst/>
          </a:prstGeom>
          <a:noFill/>
          <a:ln w="76200">
            <a:solidFill>
              <a:srgbClr val="66FF66"/>
            </a:solidFill>
            <a:miter lim="800000"/>
            <a:headEnd/>
            <a:tailEnd/>
          </a:ln>
          <a:extLst>
            <a:ext uri="{909E8E84-426E-40DD-AFC4-6F175D3DCCD1}">
              <a14:hiddenFill xmlns:a14="http://schemas.microsoft.com/office/drawing/2010/main">
                <a:solidFill>
                  <a:srgbClr val="FFFFFF"/>
                </a:solidFill>
              </a14:hiddenFill>
            </a:ext>
          </a:extLst>
        </p:spPr>
      </p:pic>
      <p:pic>
        <p:nvPicPr>
          <p:cNvPr id="9831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371600"/>
            <a:ext cx="4191000" cy="2514600"/>
          </a:xfrm>
          <a:prstGeom prst="rect">
            <a:avLst/>
          </a:prstGeom>
          <a:noFill/>
          <a:ln w="76200">
            <a:solidFill>
              <a:srgbClr val="6699FF"/>
            </a:solidFill>
            <a:miter lim="800000"/>
            <a:headEnd/>
            <a:tailEnd/>
          </a:ln>
          <a:extLst>
            <a:ext uri="{909E8E84-426E-40DD-AFC4-6F175D3DCCD1}">
              <a14:hiddenFill xmlns:a14="http://schemas.microsoft.com/office/drawing/2010/main">
                <a:solidFill>
                  <a:srgbClr val="FFFFFF"/>
                </a:solidFill>
              </a14:hiddenFill>
            </a:ext>
          </a:extLst>
        </p:spPr>
      </p:pic>
      <p:sp>
        <p:nvSpPr>
          <p:cNvPr id="98311" name="WordArt 7"/>
          <p:cNvSpPr>
            <a:spLocks noChangeArrowheads="1" noChangeShapeType="1" noTextEdit="1"/>
          </p:cNvSpPr>
          <p:nvPr/>
        </p:nvSpPr>
        <p:spPr bwMode="auto">
          <a:xfrm>
            <a:off x="381000" y="1447800"/>
            <a:ext cx="609600" cy="860425"/>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98312" name="WordArt 8"/>
          <p:cNvSpPr>
            <a:spLocks noChangeArrowheads="1" noChangeShapeType="1" noTextEdit="1"/>
          </p:cNvSpPr>
          <p:nvPr/>
        </p:nvSpPr>
        <p:spPr bwMode="auto">
          <a:xfrm>
            <a:off x="4876800" y="1447800"/>
            <a:ext cx="633413" cy="860425"/>
          </a:xfrm>
          <a:prstGeom prst="rect">
            <a:avLst/>
          </a:prstGeom>
        </p:spPr>
        <p:txBody>
          <a:bodyPr wrap="none" fromWordArt="1">
            <a:prstTxWarp prst="textPlain">
              <a:avLst>
                <a:gd name="adj" fmla="val 50000"/>
              </a:avLst>
            </a:prstTxWarp>
          </a:bodyPr>
          <a:lstStyle/>
          <a:p>
            <a:pPr algn="ctr"/>
            <a:r>
              <a:rPr lang="en-US" sz="3600" kern="10" spc="720">
                <a:ln w="381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98313" name="WordArt 9"/>
          <p:cNvSpPr>
            <a:spLocks noChangeArrowheads="1" noChangeShapeType="1" noTextEdit="1"/>
          </p:cNvSpPr>
          <p:nvPr/>
        </p:nvSpPr>
        <p:spPr bwMode="auto">
          <a:xfrm>
            <a:off x="381000" y="4191000"/>
            <a:ext cx="633413" cy="930275"/>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
        <p:nvSpPr>
          <p:cNvPr id="98314" name="WordArt 10"/>
          <p:cNvSpPr>
            <a:spLocks noChangeArrowheads="1" noChangeShapeType="1" noTextEdit="1"/>
          </p:cNvSpPr>
          <p:nvPr/>
        </p:nvSpPr>
        <p:spPr bwMode="auto">
          <a:xfrm>
            <a:off x="4876800" y="4191000"/>
            <a:ext cx="633413" cy="838200"/>
          </a:xfrm>
          <a:prstGeom prst="rect">
            <a:avLst/>
          </a:prstGeom>
        </p:spPr>
        <p:txBody>
          <a:bodyPr wrap="none" fromWordArt="1">
            <a:prstTxWarp prst="textPlain">
              <a:avLst>
                <a:gd name="adj" fmla="val 50000"/>
              </a:avLst>
            </a:prstTxWarp>
          </a:bodyPr>
          <a:lstStyle/>
          <a:p>
            <a:pPr algn="ctr"/>
            <a:r>
              <a:rPr lang="en-US" sz="3600" kern="10" spc="720">
                <a:ln w="381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body" idx="1"/>
          </p:nvPr>
        </p:nvSpPr>
        <p:spPr>
          <a:xfrm>
            <a:off x="457200" y="228600"/>
            <a:ext cx="8458200" cy="5897563"/>
          </a:xfrm>
        </p:spPr>
        <p:txBody>
          <a:bodyPr/>
          <a:lstStyle/>
          <a:p>
            <a:r>
              <a:rPr lang="en-US"/>
              <a:t>Which of the pictures below looks like what our classroom should look like? Answer…</a:t>
            </a:r>
          </a:p>
        </p:txBody>
      </p:sp>
      <p:pic>
        <p:nvPicPr>
          <p:cNvPr id="993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114800"/>
            <a:ext cx="4191000" cy="2514600"/>
          </a:xfrm>
          <a:prstGeom prst="rect">
            <a:avLst/>
          </a:prstGeom>
          <a:noFill/>
          <a:ln w="76200">
            <a:solidFill>
              <a:srgbClr val="FF9900"/>
            </a:solidFill>
            <a:miter lim="800000"/>
            <a:headEnd/>
            <a:tailEnd/>
          </a:ln>
          <a:extLst>
            <a:ext uri="{909E8E84-426E-40DD-AFC4-6F175D3DCCD1}">
              <a14:hiddenFill xmlns:a14="http://schemas.microsoft.com/office/drawing/2010/main">
                <a:solidFill>
                  <a:srgbClr val="FFFFFF"/>
                </a:solidFill>
              </a14:hiddenFill>
            </a:ext>
          </a:extLst>
        </p:spPr>
      </p:pic>
      <p:pic>
        <p:nvPicPr>
          <p:cNvPr id="993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371600"/>
            <a:ext cx="4191000" cy="2514600"/>
          </a:xfrm>
          <a:prstGeom prst="rect">
            <a:avLst/>
          </a:prstGeom>
          <a:noFill/>
          <a:ln w="76200">
            <a:solidFill>
              <a:srgbClr val="FF66FF"/>
            </a:solidFill>
            <a:miter lim="800000"/>
            <a:headEnd/>
            <a:tailEnd/>
          </a:ln>
          <a:extLst>
            <a:ext uri="{909E8E84-426E-40DD-AFC4-6F175D3DCCD1}">
              <a14:hiddenFill xmlns:a14="http://schemas.microsoft.com/office/drawing/2010/main">
                <a:solidFill>
                  <a:srgbClr val="FFFFFF"/>
                </a:solidFill>
              </a14:hiddenFill>
            </a:ext>
          </a:extLst>
        </p:spPr>
      </p:pic>
      <p:pic>
        <p:nvPicPr>
          <p:cNvPr id="9933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4114800"/>
            <a:ext cx="4191000" cy="2514600"/>
          </a:xfrm>
          <a:prstGeom prst="rect">
            <a:avLst/>
          </a:prstGeom>
          <a:noFill/>
          <a:ln w="76200">
            <a:solidFill>
              <a:srgbClr val="66FF66"/>
            </a:solidFill>
            <a:miter lim="800000"/>
            <a:headEnd/>
            <a:tailEnd/>
          </a:ln>
          <a:extLst>
            <a:ext uri="{909E8E84-426E-40DD-AFC4-6F175D3DCCD1}">
              <a14:hiddenFill xmlns:a14="http://schemas.microsoft.com/office/drawing/2010/main">
                <a:solidFill>
                  <a:srgbClr val="FFFFFF"/>
                </a:solidFill>
              </a14:hiddenFill>
            </a:ext>
          </a:extLst>
        </p:spPr>
      </p:pic>
      <p:pic>
        <p:nvPicPr>
          <p:cNvPr id="9933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371600"/>
            <a:ext cx="4191000" cy="2514600"/>
          </a:xfrm>
          <a:prstGeom prst="rect">
            <a:avLst/>
          </a:prstGeom>
          <a:noFill/>
          <a:ln w="76200">
            <a:solidFill>
              <a:srgbClr val="6699FF"/>
            </a:solidFill>
            <a:miter lim="800000"/>
            <a:headEnd/>
            <a:tailEnd/>
          </a:ln>
          <a:extLst>
            <a:ext uri="{909E8E84-426E-40DD-AFC4-6F175D3DCCD1}">
              <a14:hiddenFill xmlns:a14="http://schemas.microsoft.com/office/drawing/2010/main">
                <a:solidFill>
                  <a:srgbClr val="FFFFFF"/>
                </a:solidFill>
              </a14:hiddenFill>
            </a:ext>
          </a:extLst>
        </p:spPr>
      </p:pic>
      <p:sp>
        <p:nvSpPr>
          <p:cNvPr id="99335" name="WordArt 7"/>
          <p:cNvSpPr>
            <a:spLocks noChangeArrowheads="1" noChangeShapeType="1" noTextEdit="1"/>
          </p:cNvSpPr>
          <p:nvPr/>
        </p:nvSpPr>
        <p:spPr bwMode="auto">
          <a:xfrm>
            <a:off x="381000" y="1447800"/>
            <a:ext cx="609600" cy="860425"/>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99336" name="WordArt 8"/>
          <p:cNvSpPr>
            <a:spLocks noChangeArrowheads="1" noChangeShapeType="1" noTextEdit="1"/>
          </p:cNvSpPr>
          <p:nvPr/>
        </p:nvSpPr>
        <p:spPr bwMode="auto">
          <a:xfrm>
            <a:off x="4876800" y="1447800"/>
            <a:ext cx="633413" cy="860425"/>
          </a:xfrm>
          <a:prstGeom prst="rect">
            <a:avLst/>
          </a:prstGeom>
        </p:spPr>
        <p:txBody>
          <a:bodyPr wrap="none" fromWordArt="1">
            <a:prstTxWarp prst="textPlain">
              <a:avLst>
                <a:gd name="adj" fmla="val 50000"/>
              </a:avLst>
            </a:prstTxWarp>
          </a:bodyPr>
          <a:lstStyle/>
          <a:p>
            <a:pPr algn="ctr"/>
            <a:r>
              <a:rPr lang="en-US" sz="3600" kern="10" spc="720">
                <a:ln w="381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99337" name="WordArt 9"/>
          <p:cNvSpPr>
            <a:spLocks noChangeArrowheads="1" noChangeShapeType="1" noTextEdit="1"/>
          </p:cNvSpPr>
          <p:nvPr/>
        </p:nvSpPr>
        <p:spPr bwMode="auto">
          <a:xfrm>
            <a:off x="381000" y="4191000"/>
            <a:ext cx="633413" cy="930275"/>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
        <p:nvSpPr>
          <p:cNvPr id="99338" name="WordArt 10"/>
          <p:cNvSpPr>
            <a:spLocks noChangeArrowheads="1" noChangeShapeType="1" noTextEdit="1"/>
          </p:cNvSpPr>
          <p:nvPr/>
        </p:nvSpPr>
        <p:spPr bwMode="auto">
          <a:xfrm>
            <a:off x="4876800" y="4191000"/>
            <a:ext cx="633413" cy="838200"/>
          </a:xfrm>
          <a:prstGeom prst="rect">
            <a:avLst/>
          </a:prstGeom>
        </p:spPr>
        <p:txBody>
          <a:bodyPr wrap="none" fromWordArt="1">
            <a:prstTxWarp prst="textPlain">
              <a:avLst>
                <a:gd name="adj" fmla="val 50000"/>
              </a:avLst>
            </a:prstTxWarp>
          </a:bodyPr>
          <a:lstStyle/>
          <a:p>
            <a:pPr algn="ctr"/>
            <a:r>
              <a:rPr lang="en-US" sz="3600" kern="10" spc="720">
                <a:ln w="381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
        <p:nvSpPr>
          <p:cNvPr id="99339" name="Rectangle 11"/>
          <p:cNvSpPr>
            <a:spLocks noChangeArrowheads="1"/>
          </p:cNvSpPr>
          <p:nvPr/>
        </p:nvSpPr>
        <p:spPr bwMode="auto">
          <a:xfrm>
            <a:off x="381000" y="2438400"/>
            <a:ext cx="3962400" cy="990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9340" name="Text Box 12"/>
          <p:cNvSpPr txBox="1">
            <a:spLocks noChangeArrowheads="1"/>
          </p:cNvSpPr>
          <p:nvPr/>
        </p:nvSpPr>
        <p:spPr bwMode="auto">
          <a:xfrm>
            <a:off x="457200" y="2514600"/>
            <a:ext cx="396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Our room should be clean and organized at all times.</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body" idx="1"/>
          </p:nvPr>
        </p:nvSpPr>
        <p:spPr>
          <a:xfrm>
            <a:off x="457200" y="228600"/>
            <a:ext cx="8458200" cy="5897563"/>
          </a:xfrm>
        </p:spPr>
        <p:txBody>
          <a:bodyPr/>
          <a:lstStyle/>
          <a:p>
            <a:r>
              <a:rPr lang="en-US"/>
              <a:t>Which of the pictures below looks like what our classroom should look like? Answer…</a:t>
            </a:r>
          </a:p>
        </p:txBody>
      </p:sp>
      <p:pic>
        <p:nvPicPr>
          <p:cNvPr id="1003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114800"/>
            <a:ext cx="4191000" cy="2514600"/>
          </a:xfrm>
          <a:prstGeom prst="rect">
            <a:avLst/>
          </a:prstGeom>
          <a:noFill/>
          <a:ln w="76200">
            <a:solidFill>
              <a:srgbClr val="FF9900"/>
            </a:solidFill>
            <a:miter lim="800000"/>
            <a:headEnd/>
            <a:tailEnd/>
          </a:ln>
          <a:extLst>
            <a:ext uri="{909E8E84-426E-40DD-AFC4-6F175D3DCCD1}">
              <a14:hiddenFill xmlns:a14="http://schemas.microsoft.com/office/drawing/2010/main">
                <a:solidFill>
                  <a:srgbClr val="FFFFFF"/>
                </a:solidFill>
              </a14:hiddenFill>
            </a:ext>
          </a:extLst>
        </p:spPr>
      </p:pic>
      <p:pic>
        <p:nvPicPr>
          <p:cNvPr id="1003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371600"/>
            <a:ext cx="4191000" cy="2514600"/>
          </a:xfrm>
          <a:prstGeom prst="rect">
            <a:avLst/>
          </a:prstGeom>
          <a:noFill/>
          <a:ln w="76200">
            <a:solidFill>
              <a:srgbClr val="FF66FF"/>
            </a:solidFill>
            <a:miter lim="800000"/>
            <a:headEnd/>
            <a:tailEnd/>
          </a:ln>
          <a:extLst>
            <a:ext uri="{909E8E84-426E-40DD-AFC4-6F175D3DCCD1}">
              <a14:hiddenFill xmlns:a14="http://schemas.microsoft.com/office/drawing/2010/main">
                <a:solidFill>
                  <a:srgbClr val="FFFFFF"/>
                </a:solidFill>
              </a14:hiddenFill>
            </a:ext>
          </a:extLst>
        </p:spPr>
      </p:pic>
      <p:pic>
        <p:nvPicPr>
          <p:cNvPr id="10035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4114800"/>
            <a:ext cx="4191000" cy="2514600"/>
          </a:xfrm>
          <a:prstGeom prst="rect">
            <a:avLst/>
          </a:prstGeom>
          <a:noFill/>
          <a:ln w="76200">
            <a:solidFill>
              <a:srgbClr val="66FF66"/>
            </a:solidFill>
            <a:miter lim="800000"/>
            <a:headEnd/>
            <a:tailEnd/>
          </a:ln>
          <a:extLst>
            <a:ext uri="{909E8E84-426E-40DD-AFC4-6F175D3DCCD1}">
              <a14:hiddenFill xmlns:a14="http://schemas.microsoft.com/office/drawing/2010/main">
                <a:solidFill>
                  <a:srgbClr val="FFFFFF"/>
                </a:solidFill>
              </a14:hiddenFill>
            </a:ext>
          </a:extLst>
        </p:spPr>
      </p:pic>
      <p:sp>
        <p:nvSpPr>
          <p:cNvPr id="100358" name="WordArt 8"/>
          <p:cNvSpPr>
            <a:spLocks noChangeArrowheads="1" noChangeShapeType="1" noTextEdit="1"/>
          </p:cNvSpPr>
          <p:nvPr/>
        </p:nvSpPr>
        <p:spPr bwMode="auto">
          <a:xfrm>
            <a:off x="4876800" y="1447800"/>
            <a:ext cx="633413" cy="860425"/>
          </a:xfrm>
          <a:prstGeom prst="rect">
            <a:avLst/>
          </a:prstGeom>
        </p:spPr>
        <p:txBody>
          <a:bodyPr wrap="none" fromWordArt="1">
            <a:prstTxWarp prst="textPlain">
              <a:avLst>
                <a:gd name="adj" fmla="val 50000"/>
              </a:avLst>
            </a:prstTxWarp>
          </a:bodyPr>
          <a:lstStyle/>
          <a:p>
            <a:pPr algn="ctr"/>
            <a:r>
              <a:rPr lang="en-US" sz="3600" kern="10" spc="720">
                <a:ln w="381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100359" name="WordArt 9"/>
          <p:cNvSpPr>
            <a:spLocks noChangeArrowheads="1" noChangeShapeType="1" noTextEdit="1"/>
          </p:cNvSpPr>
          <p:nvPr/>
        </p:nvSpPr>
        <p:spPr bwMode="auto">
          <a:xfrm>
            <a:off x="381000" y="4191000"/>
            <a:ext cx="633413" cy="930275"/>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
        <p:nvSpPr>
          <p:cNvPr id="100360" name="WordArt 10"/>
          <p:cNvSpPr>
            <a:spLocks noChangeArrowheads="1" noChangeShapeType="1" noTextEdit="1"/>
          </p:cNvSpPr>
          <p:nvPr/>
        </p:nvSpPr>
        <p:spPr bwMode="auto">
          <a:xfrm>
            <a:off x="4876800" y="4191000"/>
            <a:ext cx="633413" cy="838200"/>
          </a:xfrm>
          <a:prstGeom prst="rect">
            <a:avLst/>
          </a:prstGeom>
        </p:spPr>
        <p:txBody>
          <a:bodyPr wrap="none" fromWordArt="1">
            <a:prstTxWarp prst="textPlain">
              <a:avLst>
                <a:gd name="adj" fmla="val 50000"/>
              </a:avLst>
            </a:prstTxWarp>
          </a:bodyPr>
          <a:lstStyle/>
          <a:p>
            <a:pPr algn="ctr"/>
            <a:r>
              <a:rPr lang="en-US" sz="3600" kern="10" spc="720">
                <a:ln w="381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body" idx="1"/>
          </p:nvPr>
        </p:nvSpPr>
        <p:spPr>
          <a:xfrm>
            <a:off x="457200" y="228600"/>
            <a:ext cx="8458200" cy="5897563"/>
          </a:xfrm>
        </p:spPr>
        <p:txBody>
          <a:bodyPr/>
          <a:lstStyle/>
          <a:p>
            <a:r>
              <a:rPr lang="en-US"/>
              <a:t>Which of the pictures below looks like what our classroom should look like? Answer…</a:t>
            </a:r>
          </a:p>
        </p:txBody>
      </p:sp>
      <p:pic>
        <p:nvPicPr>
          <p:cNvPr id="1013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114800"/>
            <a:ext cx="4191000" cy="2514600"/>
          </a:xfrm>
          <a:prstGeom prst="rect">
            <a:avLst/>
          </a:prstGeom>
          <a:noFill/>
          <a:ln w="76200">
            <a:solidFill>
              <a:srgbClr val="FF9900"/>
            </a:solidFill>
            <a:miter lim="800000"/>
            <a:headEnd/>
            <a:tailEnd/>
          </a:ln>
          <a:extLst>
            <a:ext uri="{909E8E84-426E-40DD-AFC4-6F175D3DCCD1}">
              <a14:hiddenFill xmlns:a14="http://schemas.microsoft.com/office/drawing/2010/main">
                <a:solidFill>
                  <a:srgbClr val="FFFFFF"/>
                </a:solidFill>
              </a14:hiddenFill>
            </a:ext>
          </a:extLst>
        </p:spPr>
      </p:pic>
      <p:pic>
        <p:nvPicPr>
          <p:cNvPr id="1013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371600"/>
            <a:ext cx="4191000" cy="2514600"/>
          </a:xfrm>
          <a:prstGeom prst="rect">
            <a:avLst/>
          </a:prstGeom>
          <a:noFill/>
          <a:ln w="76200">
            <a:solidFill>
              <a:srgbClr val="FF66FF"/>
            </a:solidFill>
            <a:miter lim="800000"/>
            <a:headEnd/>
            <a:tailEnd/>
          </a:ln>
          <a:extLst>
            <a:ext uri="{909E8E84-426E-40DD-AFC4-6F175D3DCCD1}">
              <a14:hiddenFill xmlns:a14="http://schemas.microsoft.com/office/drawing/2010/main">
                <a:solidFill>
                  <a:srgbClr val="FFFFFF"/>
                </a:solidFill>
              </a14:hiddenFill>
            </a:ext>
          </a:extLst>
        </p:spPr>
      </p:pic>
      <p:pic>
        <p:nvPicPr>
          <p:cNvPr id="10138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4114800"/>
            <a:ext cx="4191000" cy="2514600"/>
          </a:xfrm>
          <a:prstGeom prst="rect">
            <a:avLst/>
          </a:prstGeom>
          <a:noFill/>
          <a:ln w="76200">
            <a:solidFill>
              <a:srgbClr val="66FF66"/>
            </a:solidFill>
            <a:miter lim="800000"/>
            <a:headEnd/>
            <a:tailEnd/>
          </a:ln>
          <a:extLst>
            <a:ext uri="{909E8E84-426E-40DD-AFC4-6F175D3DCCD1}">
              <a14:hiddenFill xmlns:a14="http://schemas.microsoft.com/office/drawing/2010/main">
                <a:solidFill>
                  <a:srgbClr val="FFFFFF"/>
                </a:solidFill>
              </a14:hiddenFill>
            </a:ext>
          </a:extLst>
        </p:spPr>
      </p:pic>
      <p:sp>
        <p:nvSpPr>
          <p:cNvPr id="101382" name="WordArt 6"/>
          <p:cNvSpPr>
            <a:spLocks noChangeArrowheads="1" noChangeShapeType="1" noTextEdit="1"/>
          </p:cNvSpPr>
          <p:nvPr/>
        </p:nvSpPr>
        <p:spPr bwMode="auto">
          <a:xfrm>
            <a:off x="4876800" y="1447800"/>
            <a:ext cx="633413" cy="860425"/>
          </a:xfrm>
          <a:prstGeom prst="rect">
            <a:avLst/>
          </a:prstGeom>
        </p:spPr>
        <p:txBody>
          <a:bodyPr wrap="none" fromWordArt="1">
            <a:prstTxWarp prst="textPlain">
              <a:avLst>
                <a:gd name="adj" fmla="val 50000"/>
              </a:avLst>
            </a:prstTxWarp>
          </a:bodyPr>
          <a:lstStyle/>
          <a:p>
            <a:pPr algn="ctr"/>
            <a:r>
              <a:rPr lang="en-US" sz="3600" kern="10" spc="720">
                <a:ln w="381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101383" name="WordArt 7"/>
          <p:cNvSpPr>
            <a:spLocks noChangeArrowheads="1" noChangeShapeType="1" noTextEdit="1"/>
          </p:cNvSpPr>
          <p:nvPr/>
        </p:nvSpPr>
        <p:spPr bwMode="auto">
          <a:xfrm>
            <a:off x="381000" y="4191000"/>
            <a:ext cx="633413" cy="930275"/>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
        <p:nvSpPr>
          <p:cNvPr id="101384" name="WordArt 8"/>
          <p:cNvSpPr>
            <a:spLocks noChangeArrowheads="1" noChangeShapeType="1" noTextEdit="1"/>
          </p:cNvSpPr>
          <p:nvPr/>
        </p:nvSpPr>
        <p:spPr bwMode="auto">
          <a:xfrm>
            <a:off x="4876800" y="4191000"/>
            <a:ext cx="633413" cy="838200"/>
          </a:xfrm>
          <a:prstGeom prst="rect">
            <a:avLst/>
          </a:prstGeom>
        </p:spPr>
        <p:txBody>
          <a:bodyPr wrap="none" fromWordArt="1">
            <a:prstTxWarp prst="textPlain">
              <a:avLst>
                <a:gd name="adj" fmla="val 50000"/>
              </a:avLst>
            </a:prstTxWarp>
          </a:bodyPr>
          <a:lstStyle/>
          <a:p>
            <a:pPr algn="ctr"/>
            <a:r>
              <a:rPr lang="en-US" sz="3600" kern="10" spc="720">
                <a:ln w="381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
        <p:nvSpPr>
          <p:cNvPr id="101385" name="Rectangle 9"/>
          <p:cNvSpPr>
            <a:spLocks noChangeArrowheads="1"/>
          </p:cNvSpPr>
          <p:nvPr/>
        </p:nvSpPr>
        <p:spPr bwMode="auto">
          <a:xfrm>
            <a:off x="4953000" y="2667000"/>
            <a:ext cx="3733800" cy="7620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01386" name="Text Box 10"/>
          <p:cNvSpPr txBox="1">
            <a:spLocks noChangeArrowheads="1"/>
          </p:cNvSpPr>
          <p:nvPr/>
        </p:nvSpPr>
        <p:spPr bwMode="auto">
          <a:xfrm>
            <a:off x="5029200" y="2667000"/>
            <a:ext cx="3581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You will need to show me respect at all times.</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body" idx="1"/>
          </p:nvPr>
        </p:nvSpPr>
        <p:spPr>
          <a:xfrm>
            <a:off x="457200" y="228600"/>
            <a:ext cx="8458200" cy="5897563"/>
          </a:xfrm>
        </p:spPr>
        <p:txBody>
          <a:bodyPr/>
          <a:lstStyle/>
          <a:p>
            <a:r>
              <a:rPr lang="en-US"/>
              <a:t>Which of the pictures below looks like what our classroom should look like? Answer…</a:t>
            </a:r>
          </a:p>
        </p:txBody>
      </p:sp>
      <p:pic>
        <p:nvPicPr>
          <p:cNvPr id="1024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114800"/>
            <a:ext cx="4191000" cy="2514600"/>
          </a:xfrm>
          <a:prstGeom prst="rect">
            <a:avLst/>
          </a:prstGeom>
          <a:noFill/>
          <a:ln w="76200">
            <a:solidFill>
              <a:srgbClr val="FF9900"/>
            </a:solidFill>
            <a:miter lim="800000"/>
            <a:headEnd/>
            <a:tailEnd/>
          </a:ln>
          <a:extLst>
            <a:ext uri="{909E8E84-426E-40DD-AFC4-6F175D3DCCD1}">
              <a14:hiddenFill xmlns:a14="http://schemas.microsoft.com/office/drawing/2010/main">
                <a:solidFill>
                  <a:srgbClr val="FFFFFF"/>
                </a:solidFill>
              </a14:hiddenFill>
            </a:ext>
          </a:extLst>
        </p:spPr>
      </p:pic>
      <p:pic>
        <p:nvPicPr>
          <p:cNvPr id="10240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114800"/>
            <a:ext cx="4191000" cy="2514600"/>
          </a:xfrm>
          <a:prstGeom prst="rect">
            <a:avLst/>
          </a:prstGeom>
          <a:noFill/>
          <a:ln w="76200">
            <a:solidFill>
              <a:srgbClr val="66FF66"/>
            </a:solidFill>
            <a:miter lim="800000"/>
            <a:headEnd/>
            <a:tailEnd/>
          </a:ln>
          <a:extLst>
            <a:ext uri="{909E8E84-426E-40DD-AFC4-6F175D3DCCD1}">
              <a14:hiddenFill xmlns:a14="http://schemas.microsoft.com/office/drawing/2010/main">
                <a:solidFill>
                  <a:srgbClr val="FFFFFF"/>
                </a:solidFill>
              </a14:hiddenFill>
            </a:ext>
          </a:extLst>
        </p:spPr>
      </p:pic>
      <p:sp>
        <p:nvSpPr>
          <p:cNvPr id="102405" name="WordArt 7"/>
          <p:cNvSpPr>
            <a:spLocks noChangeArrowheads="1" noChangeShapeType="1" noTextEdit="1"/>
          </p:cNvSpPr>
          <p:nvPr/>
        </p:nvSpPr>
        <p:spPr bwMode="auto">
          <a:xfrm>
            <a:off x="381000" y="4191000"/>
            <a:ext cx="633413" cy="930275"/>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
        <p:nvSpPr>
          <p:cNvPr id="102406" name="WordArt 8"/>
          <p:cNvSpPr>
            <a:spLocks noChangeArrowheads="1" noChangeShapeType="1" noTextEdit="1"/>
          </p:cNvSpPr>
          <p:nvPr/>
        </p:nvSpPr>
        <p:spPr bwMode="auto">
          <a:xfrm>
            <a:off x="4876800" y="4191000"/>
            <a:ext cx="633413" cy="838200"/>
          </a:xfrm>
          <a:prstGeom prst="rect">
            <a:avLst/>
          </a:prstGeom>
        </p:spPr>
        <p:txBody>
          <a:bodyPr wrap="none" fromWordArt="1">
            <a:prstTxWarp prst="textPlain">
              <a:avLst>
                <a:gd name="adj" fmla="val 50000"/>
              </a:avLst>
            </a:prstTxWarp>
          </a:bodyPr>
          <a:lstStyle/>
          <a:p>
            <a:pPr algn="ctr"/>
            <a:r>
              <a:rPr lang="en-US" sz="3600" kern="10" spc="720">
                <a:ln w="381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body" idx="1"/>
          </p:nvPr>
        </p:nvSpPr>
        <p:spPr>
          <a:xfrm>
            <a:off x="457200" y="228600"/>
            <a:ext cx="8458200" cy="5897563"/>
          </a:xfrm>
        </p:spPr>
        <p:txBody>
          <a:bodyPr/>
          <a:lstStyle/>
          <a:p>
            <a:r>
              <a:rPr lang="en-US"/>
              <a:t>Which of the pictures below looks like what our classroom should look like? Answer…</a:t>
            </a:r>
          </a:p>
        </p:txBody>
      </p:sp>
      <p:pic>
        <p:nvPicPr>
          <p:cNvPr id="1034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114800"/>
            <a:ext cx="4191000" cy="2514600"/>
          </a:xfrm>
          <a:prstGeom prst="rect">
            <a:avLst/>
          </a:prstGeom>
          <a:noFill/>
          <a:ln w="76200">
            <a:solidFill>
              <a:srgbClr val="FF9900"/>
            </a:solidFill>
            <a:miter lim="800000"/>
            <a:headEnd/>
            <a:tailEnd/>
          </a:ln>
          <a:extLst>
            <a:ext uri="{909E8E84-426E-40DD-AFC4-6F175D3DCCD1}">
              <a14:hiddenFill xmlns:a14="http://schemas.microsoft.com/office/drawing/2010/main">
                <a:solidFill>
                  <a:srgbClr val="FFFFFF"/>
                </a:solidFill>
              </a14:hiddenFill>
            </a:ext>
          </a:extLst>
        </p:spPr>
      </p:pic>
      <p:pic>
        <p:nvPicPr>
          <p:cNvPr id="1034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114800"/>
            <a:ext cx="4191000" cy="2514600"/>
          </a:xfrm>
          <a:prstGeom prst="rect">
            <a:avLst/>
          </a:prstGeom>
          <a:noFill/>
          <a:ln w="76200">
            <a:solidFill>
              <a:srgbClr val="66FF66"/>
            </a:solidFill>
            <a:miter lim="800000"/>
            <a:headEnd/>
            <a:tailEnd/>
          </a:ln>
          <a:extLst>
            <a:ext uri="{909E8E84-426E-40DD-AFC4-6F175D3DCCD1}">
              <a14:hiddenFill xmlns:a14="http://schemas.microsoft.com/office/drawing/2010/main">
                <a:solidFill>
                  <a:srgbClr val="FFFFFF"/>
                </a:solidFill>
              </a14:hiddenFill>
            </a:ext>
          </a:extLst>
        </p:spPr>
      </p:pic>
      <p:sp>
        <p:nvSpPr>
          <p:cNvPr id="103429" name="WordArt 5"/>
          <p:cNvSpPr>
            <a:spLocks noChangeArrowheads="1" noChangeShapeType="1" noTextEdit="1"/>
          </p:cNvSpPr>
          <p:nvPr/>
        </p:nvSpPr>
        <p:spPr bwMode="auto">
          <a:xfrm>
            <a:off x="381000" y="4191000"/>
            <a:ext cx="633413" cy="930275"/>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
        <p:nvSpPr>
          <p:cNvPr id="103430" name="WordArt 6"/>
          <p:cNvSpPr>
            <a:spLocks noChangeArrowheads="1" noChangeShapeType="1" noTextEdit="1"/>
          </p:cNvSpPr>
          <p:nvPr/>
        </p:nvSpPr>
        <p:spPr bwMode="auto">
          <a:xfrm>
            <a:off x="4876800" y="4191000"/>
            <a:ext cx="633413" cy="838200"/>
          </a:xfrm>
          <a:prstGeom prst="rect">
            <a:avLst/>
          </a:prstGeom>
        </p:spPr>
        <p:txBody>
          <a:bodyPr wrap="none" fromWordArt="1">
            <a:prstTxWarp prst="textPlain">
              <a:avLst>
                <a:gd name="adj" fmla="val 50000"/>
              </a:avLst>
            </a:prstTxWarp>
          </a:bodyPr>
          <a:lstStyle/>
          <a:p>
            <a:pPr algn="ctr"/>
            <a:r>
              <a:rPr lang="en-US" sz="3600" kern="10" spc="720">
                <a:ln w="381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
        <p:nvSpPr>
          <p:cNvPr id="103431" name="Rectangle 7"/>
          <p:cNvSpPr>
            <a:spLocks noChangeArrowheads="1"/>
          </p:cNvSpPr>
          <p:nvPr/>
        </p:nvSpPr>
        <p:spPr bwMode="auto">
          <a:xfrm>
            <a:off x="457200" y="5334000"/>
            <a:ext cx="3810000" cy="10668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03432" name="Text Box 8"/>
          <p:cNvSpPr txBox="1">
            <a:spLocks noChangeArrowheads="1"/>
          </p:cNvSpPr>
          <p:nvPr/>
        </p:nvSpPr>
        <p:spPr bwMode="auto">
          <a:xfrm>
            <a:off x="533400" y="5257800"/>
            <a:ext cx="3581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This is amazing, but maybe a bit much for us right now.</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body" idx="1"/>
          </p:nvPr>
        </p:nvSpPr>
        <p:spPr>
          <a:xfrm>
            <a:off x="457200" y="228600"/>
            <a:ext cx="8458200" cy="5897563"/>
          </a:xfrm>
        </p:spPr>
        <p:txBody>
          <a:bodyPr/>
          <a:lstStyle/>
          <a:p>
            <a:r>
              <a:rPr lang="en-US"/>
              <a:t>Which of the pictures below looks like what our classroom should look like? Answer…</a:t>
            </a:r>
          </a:p>
        </p:txBody>
      </p:sp>
      <p:pic>
        <p:nvPicPr>
          <p:cNvPr id="10445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4114800"/>
            <a:ext cx="4191000" cy="2514600"/>
          </a:xfrm>
          <a:prstGeom prst="rect">
            <a:avLst/>
          </a:prstGeom>
          <a:noFill/>
          <a:ln w="76200">
            <a:solidFill>
              <a:srgbClr val="66FF66"/>
            </a:solidFill>
            <a:miter lim="800000"/>
            <a:headEnd/>
            <a:tailEnd/>
          </a:ln>
          <a:extLst>
            <a:ext uri="{909E8E84-426E-40DD-AFC4-6F175D3DCCD1}">
              <a14:hiddenFill xmlns:a14="http://schemas.microsoft.com/office/drawing/2010/main">
                <a:solidFill>
                  <a:srgbClr val="FFFFFF"/>
                </a:solidFill>
              </a14:hiddenFill>
            </a:ext>
          </a:extLst>
        </p:spPr>
      </p:pic>
      <p:sp>
        <p:nvSpPr>
          <p:cNvPr id="104452" name="WordArt 6"/>
          <p:cNvSpPr>
            <a:spLocks noChangeArrowheads="1" noChangeShapeType="1" noTextEdit="1"/>
          </p:cNvSpPr>
          <p:nvPr/>
        </p:nvSpPr>
        <p:spPr bwMode="auto">
          <a:xfrm>
            <a:off x="4876800" y="4191000"/>
            <a:ext cx="633413" cy="838200"/>
          </a:xfrm>
          <a:prstGeom prst="rect">
            <a:avLst/>
          </a:prstGeom>
        </p:spPr>
        <p:txBody>
          <a:bodyPr wrap="none" fromWordArt="1">
            <a:prstTxWarp prst="textPlain">
              <a:avLst>
                <a:gd name="adj" fmla="val 50000"/>
              </a:avLst>
            </a:prstTxWarp>
          </a:bodyPr>
          <a:lstStyle/>
          <a:p>
            <a:pPr algn="ctr"/>
            <a:r>
              <a:rPr lang="en-US" sz="3600" kern="10" spc="720">
                <a:ln w="381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3"/>
          <p:cNvSpPr>
            <a:spLocks noGrp="1" noChangeArrowheads="1"/>
          </p:cNvSpPr>
          <p:nvPr>
            <p:ph type="body" idx="4294967295"/>
          </p:nvPr>
        </p:nvSpPr>
        <p:spPr>
          <a:xfrm>
            <a:off x="304800" y="228600"/>
            <a:ext cx="8610600" cy="2895600"/>
          </a:xfrm>
        </p:spPr>
        <p:txBody>
          <a:bodyPr/>
          <a:lstStyle/>
          <a:p>
            <a:pPr eaLnBrk="1" hangingPunct="1"/>
            <a:r>
              <a:rPr lang="en-US" sz="2400" dirty="0"/>
              <a:t>Your Responsibilities</a:t>
            </a:r>
          </a:p>
          <a:p>
            <a:pPr lvl="1" eaLnBrk="1" hangingPunct="1"/>
            <a:r>
              <a:rPr lang="en-US" sz="2400" dirty="0">
                <a:solidFill>
                  <a:srgbClr val="6699FF"/>
                </a:solidFill>
              </a:rPr>
              <a:t>To treat myself and classmates with care and respect.</a:t>
            </a:r>
          </a:p>
          <a:p>
            <a:pPr lvl="1" eaLnBrk="1" hangingPunct="1"/>
            <a:r>
              <a:rPr lang="en-US" sz="2400" dirty="0">
                <a:solidFill>
                  <a:srgbClr val="FF66FF"/>
                </a:solidFill>
              </a:rPr>
              <a:t>To attend classes regularly.</a:t>
            </a:r>
          </a:p>
          <a:p>
            <a:pPr lvl="1" eaLnBrk="1" hangingPunct="1"/>
            <a:r>
              <a:rPr lang="en-US" sz="2400" dirty="0">
                <a:solidFill>
                  <a:srgbClr val="FF9900"/>
                </a:solidFill>
              </a:rPr>
              <a:t>To be cooperative and not disruptive.</a:t>
            </a:r>
          </a:p>
          <a:p>
            <a:pPr lvl="1" eaLnBrk="1" hangingPunct="1"/>
            <a:r>
              <a:rPr lang="en-US" sz="2400" dirty="0">
                <a:solidFill>
                  <a:srgbClr val="66FF66"/>
                </a:solidFill>
              </a:rPr>
              <a:t>To study and do your best (success = effort)</a:t>
            </a:r>
          </a:p>
          <a:p>
            <a:pPr lvl="1" eaLnBrk="1" hangingPunct="1"/>
            <a:r>
              <a:rPr lang="en-US" sz="2400" dirty="0">
                <a:solidFill>
                  <a:srgbClr val="CC00CC"/>
                </a:solidFill>
              </a:rPr>
              <a:t>To learn and master the required content.</a:t>
            </a:r>
          </a:p>
          <a:p>
            <a:pPr lvl="1" eaLnBrk="1" hangingPunct="1"/>
            <a:endParaRPr lang="en-US" sz="2400" dirty="0">
              <a:solidFill>
                <a:srgbClr val="CC00CC"/>
              </a:solidFill>
            </a:endParaRPr>
          </a:p>
        </p:txBody>
      </p:sp>
      <p:pic>
        <p:nvPicPr>
          <p:cNvPr id="3" name="Picture 2"/>
          <p:cNvPicPr>
            <a:picLocks noChangeAspect="1"/>
          </p:cNvPicPr>
          <p:nvPr/>
        </p:nvPicPr>
        <p:blipFill>
          <a:blip r:embed="rId2"/>
          <a:stretch>
            <a:fillRect/>
          </a:stretch>
        </p:blipFill>
        <p:spPr>
          <a:xfrm>
            <a:off x="2057400" y="2971800"/>
            <a:ext cx="4762500" cy="35718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body" idx="1"/>
          </p:nvPr>
        </p:nvSpPr>
        <p:spPr>
          <a:xfrm>
            <a:off x="457200" y="381000"/>
            <a:ext cx="8077200" cy="5745163"/>
          </a:xfrm>
        </p:spPr>
        <p:txBody>
          <a:bodyPr/>
          <a:lstStyle/>
          <a:p>
            <a:pPr eaLnBrk="1" hangingPunct="1"/>
            <a:r>
              <a:rPr lang="en-US"/>
              <a:t>Activity! What 3-5 items should  you bring to class from the pictures below? </a:t>
            </a:r>
          </a:p>
        </p:txBody>
      </p:sp>
      <p:pic>
        <p:nvPicPr>
          <p:cNvPr id="111619" name="Picture 5" descr="penc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1524000"/>
            <a:ext cx="1981200" cy="1600200"/>
          </a:xfrm>
          <a:prstGeom prst="rect">
            <a:avLst/>
          </a:prstGeom>
          <a:noFill/>
          <a:ln w="5715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11620" name="Picture 7" descr="Sound_Bin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800600"/>
            <a:ext cx="2514600" cy="1812925"/>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11621" name="Picture 9" descr="assignment-book-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524000"/>
            <a:ext cx="1697038" cy="2133600"/>
          </a:xfrm>
          <a:prstGeom prst="rect">
            <a:avLst/>
          </a:prstGeom>
          <a:noFill/>
          <a:ln w="5715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11622" name="Picture 11" descr="119682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5029200"/>
            <a:ext cx="1905000" cy="1600200"/>
          </a:xfrm>
          <a:prstGeom prst="rect">
            <a:avLst/>
          </a:prstGeom>
          <a:noFill/>
          <a:ln w="5715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11623" name="Picture 13" descr="chicken%20wing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3276600"/>
            <a:ext cx="1600200" cy="1500188"/>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11624" name="Picture 15" descr="memorex-touc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1600200"/>
            <a:ext cx="2514600" cy="1641475"/>
          </a:xfrm>
          <a:prstGeom prst="rect">
            <a:avLst/>
          </a:prstGeom>
          <a:noFill/>
          <a:ln w="5715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11625" name="Picture 17" descr="cellphon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00400" y="3810000"/>
            <a:ext cx="1676400" cy="28194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11626" name="Picture 19" descr="img-thi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81600" y="1524000"/>
            <a:ext cx="1581150" cy="1581150"/>
          </a:xfrm>
          <a:prstGeom prst="rect">
            <a:avLst/>
          </a:prstGeom>
          <a:noFill/>
          <a:ln w="5715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11627" name="Picture 21" descr="pizza"/>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10400" y="3276600"/>
            <a:ext cx="1905000" cy="1485900"/>
          </a:xfrm>
          <a:prstGeom prst="rect">
            <a:avLst/>
          </a:prstGeom>
          <a:noFill/>
          <a:ln w="5715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11628" name="Picture 23" descr="yo-yo"/>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81600" y="5029200"/>
            <a:ext cx="1601788" cy="16002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11629" name="Picture 25" descr="Bienfang-WC-Pens_L"/>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1000" y="3429000"/>
            <a:ext cx="2514600" cy="11430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111630" name="WordArt 16"/>
          <p:cNvSpPr>
            <a:spLocks noChangeArrowheads="1" noChangeShapeType="1" noTextEdit="1"/>
          </p:cNvSpPr>
          <p:nvPr/>
        </p:nvSpPr>
        <p:spPr bwMode="auto">
          <a:xfrm>
            <a:off x="609600" y="1676400"/>
            <a:ext cx="35242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111631" name="WordArt 17"/>
          <p:cNvSpPr>
            <a:spLocks noChangeArrowheads="1" noChangeShapeType="1" noTextEdit="1"/>
          </p:cNvSpPr>
          <p:nvPr/>
        </p:nvSpPr>
        <p:spPr bwMode="auto">
          <a:xfrm>
            <a:off x="3352800" y="1600200"/>
            <a:ext cx="35242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111632" name="WordArt 18"/>
          <p:cNvSpPr>
            <a:spLocks noChangeArrowheads="1" noChangeShapeType="1" noTextEdit="1"/>
          </p:cNvSpPr>
          <p:nvPr/>
        </p:nvSpPr>
        <p:spPr bwMode="auto">
          <a:xfrm>
            <a:off x="5334000" y="1600200"/>
            <a:ext cx="35242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
        <p:nvSpPr>
          <p:cNvPr id="111633" name="WordArt 19"/>
          <p:cNvSpPr>
            <a:spLocks noChangeArrowheads="1" noChangeShapeType="1" noTextEdit="1"/>
          </p:cNvSpPr>
          <p:nvPr/>
        </p:nvSpPr>
        <p:spPr bwMode="auto">
          <a:xfrm>
            <a:off x="7162800" y="1600200"/>
            <a:ext cx="352425" cy="625475"/>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
        <p:nvSpPr>
          <p:cNvPr id="111634" name="WordArt 20"/>
          <p:cNvSpPr>
            <a:spLocks noChangeArrowheads="1" noChangeShapeType="1" noTextEdit="1"/>
          </p:cNvSpPr>
          <p:nvPr/>
        </p:nvSpPr>
        <p:spPr bwMode="auto">
          <a:xfrm>
            <a:off x="457200" y="3505200"/>
            <a:ext cx="33337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E</a:t>
            </a:r>
          </a:p>
        </p:txBody>
      </p:sp>
      <p:sp>
        <p:nvSpPr>
          <p:cNvPr id="111635" name="WordArt 21"/>
          <p:cNvSpPr>
            <a:spLocks noChangeArrowheads="1" noChangeShapeType="1" noTextEdit="1"/>
          </p:cNvSpPr>
          <p:nvPr/>
        </p:nvSpPr>
        <p:spPr bwMode="auto">
          <a:xfrm>
            <a:off x="4419600" y="3886200"/>
            <a:ext cx="3048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F</a:t>
            </a:r>
          </a:p>
        </p:txBody>
      </p:sp>
      <p:sp>
        <p:nvSpPr>
          <p:cNvPr id="111636" name="WordArt 22"/>
          <p:cNvSpPr>
            <a:spLocks noChangeArrowheads="1" noChangeShapeType="1" noTextEdit="1"/>
          </p:cNvSpPr>
          <p:nvPr/>
        </p:nvSpPr>
        <p:spPr bwMode="auto">
          <a:xfrm>
            <a:off x="5257800" y="32766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G</a:t>
            </a:r>
          </a:p>
        </p:txBody>
      </p:sp>
      <p:sp>
        <p:nvSpPr>
          <p:cNvPr id="111637" name="WordArt 23"/>
          <p:cNvSpPr>
            <a:spLocks noChangeArrowheads="1" noChangeShapeType="1" noTextEdit="1"/>
          </p:cNvSpPr>
          <p:nvPr/>
        </p:nvSpPr>
        <p:spPr bwMode="auto">
          <a:xfrm>
            <a:off x="7086600" y="33528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H</a:t>
            </a:r>
          </a:p>
        </p:txBody>
      </p:sp>
      <p:sp>
        <p:nvSpPr>
          <p:cNvPr id="111638" name="WordArt 24"/>
          <p:cNvSpPr>
            <a:spLocks noChangeArrowheads="1" noChangeShapeType="1" noTextEdit="1"/>
          </p:cNvSpPr>
          <p:nvPr/>
        </p:nvSpPr>
        <p:spPr bwMode="auto">
          <a:xfrm>
            <a:off x="609600" y="4876800"/>
            <a:ext cx="18097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I</a:t>
            </a:r>
          </a:p>
        </p:txBody>
      </p:sp>
      <p:sp>
        <p:nvSpPr>
          <p:cNvPr id="111639" name="WordArt 25"/>
          <p:cNvSpPr>
            <a:spLocks noChangeArrowheads="1" noChangeShapeType="1" noTextEdit="1"/>
          </p:cNvSpPr>
          <p:nvPr/>
        </p:nvSpPr>
        <p:spPr bwMode="auto">
          <a:xfrm>
            <a:off x="5257800" y="5105400"/>
            <a:ext cx="3048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J</a:t>
            </a:r>
          </a:p>
        </p:txBody>
      </p:sp>
      <p:sp>
        <p:nvSpPr>
          <p:cNvPr id="111640" name="WordArt 26"/>
          <p:cNvSpPr>
            <a:spLocks noChangeArrowheads="1" noChangeShapeType="1" noTextEdit="1"/>
          </p:cNvSpPr>
          <p:nvPr/>
        </p:nvSpPr>
        <p:spPr bwMode="auto">
          <a:xfrm>
            <a:off x="7086600" y="51054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K</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3"/>
          <p:cNvSpPr>
            <a:spLocks noGrp="1" noChangeArrowheads="1"/>
          </p:cNvSpPr>
          <p:nvPr>
            <p:ph type="body" idx="4294967295"/>
          </p:nvPr>
        </p:nvSpPr>
        <p:spPr>
          <a:xfrm>
            <a:off x="457200" y="381000"/>
            <a:ext cx="8229600" cy="5745163"/>
          </a:xfrm>
        </p:spPr>
        <p:txBody>
          <a:bodyPr/>
          <a:lstStyle/>
          <a:p>
            <a:pPr eaLnBrk="1" hangingPunct="1"/>
            <a:r>
              <a:rPr lang="en-US"/>
              <a:t>Activity! What 3-5 items should  you bring to class from the pictures below? </a:t>
            </a:r>
          </a:p>
        </p:txBody>
      </p:sp>
      <p:pic>
        <p:nvPicPr>
          <p:cNvPr id="112643" name="Picture 5" descr="penc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1524000"/>
            <a:ext cx="1981200" cy="1600200"/>
          </a:xfrm>
          <a:prstGeom prst="rect">
            <a:avLst/>
          </a:prstGeom>
          <a:noFill/>
          <a:ln w="5715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12644" name="Picture 7" descr="Sound_Bin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800600"/>
            <a:ext cx="2514600" cy="1812925"/>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12645" name="Picture 9" descr="assignment-book-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524000"/>
            <a:ext cx="1697038" cy="2133600"/>
          </a:xfrm>
          <a:prstGeom prst="rect">
            <a:avLst/>
          </a:prstGeom>
          <a:noFill/>
          <a:ln w="5715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12646" name="Picture 11" descr="119682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5029200"/>
            <a:ext cx="1905000" cy="1600200"/>
          </a:xfrm>
          <a:prstGeom prst="rect">
            <a:avLst/>
          </a:prstGeom>
          <a:noFill/>
          <a:ln w="5715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12647" name="Picture 13" descr="chicken%20wing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3276600"/>
            <a:ext cx="1600200" cy="1500188"/>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12648" name="Picture 15" descr="memorex-touc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1600200"/>
            <a:ext cx="2514600" cy="1641475"/>
          </a:xfrm>
          <a:prstGeom prst="rect">
            <a:avLst/>
          </a:prstGeom>
          <a:noFill/>
          <a:ln w="57150">
            <a:solidFill>
              <a:srgbClr val="FF66FF"/>
            </a:solidFill>
            <a:miter lim="800000"/>
            <a:headEnd/>
            <a:tailEnd/>
          </a:ln>
          <a:extLst>
            <a:ext uri="{909E8E84-426E-40DD-AFC4-6F175D3DCCD1}">
              <a14:hiddenFill xmlns:a14="http://schemas.microsoft.com/office/drawing/2010/main">
                <a:solidFill>
                  <a:srgbClr val="FFFFFF"/>
                </a:solidFill>
              </a14:hiddenFill>
            </a:ext>
          </a:extLst>
        </p:spPr>
      </p:pic>
      <p:pic>
        <p:nvPicPr>
          <p:cNvPr id="112649" name="Picture 17" descr="cellphon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00400" y="3810000"/>
            <a:ext cx="1676400" cy="28194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12650" name="Picture 19" descr="img-thi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81600" y="1524000"/>
            <a:ext cx="1581150" cy="1581150"/>
          </a:xfrm>
          <a:prstGeom prst="rect">
            <a:avLst/>
          </a:prstGeom>
          <a:noFill/>
          <a:ln w="5715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12651" name="Picture 21" descr="pizza"/>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10400" y="3276600"/>
            <a:ext cx="1905000" cy="1485900"/>
          </a:xfrm>
          <a:prstGeom prst="rect">
            <a:avLst/>
          </a:prstGeom>
          <a:noFill/>
          <a:ln w="5715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12652" name="Picture 23" descr="yo-yo"/>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81600" y="5029200"/>
            <a:ext cx="1601788" cy="16002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12653" name="Picture 25" descr="Bienfang-WC-Pens_L"/>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1000" y="3429000"/>
            <a:ext cx="2514600" cy="11430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112654" name="WordArt 15"/>
          <p:cNvSpPr>
            <a:spLocks noChangeArrowheads="1" noChangeShapeType="1" noTextEdit="1"/>
          </p:cNvSpPr>
          <p:nvPr/>
        </p:nvSpPr>
        <p:spPr bwMode="auto">
          <a:xfrm>
            <a:off x="609600" y="1676400"/>
            <a:ext cx="35242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112655" name="WordArt 16"/>
          <p:cNvSpPr>
            <a:spLocks noChangeArrowheads="1" noChangeShapeType="1" noTextEdit="1"/>
          </p:cNvSpPr>
          <p:nvPr/>
        </p:nvSpPr>
        <p:spPr bwMode="auto">
          <a:xfrm>
            <a:off x="3352800" y="1600200"/>
            <a:ext cx="35242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112656" name="WordArt 17"/>
          <p:cNvSpPr>
            <a:spLocks noChangeArrowheads="1" noChangeShapeType="1" noTextEdit="1"/>
          </p:cNvSpPr>
          <p:nvPr/>
        </p:nvSpPr>
        <p:spPr bwMode="auto">
          <a:xfrm>
            <a:off x="5334000" y="1600200"/>
            <a:ext cx="35242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
        <p:nvSpPr>
          <p:cNvPr id="112657" name="WordArt 18"/>
          <p:cNvSpPr>
            <a:spLocks noChangeArrowheads="1" noChangeShapeType="1" noTextEdit="1"/>
          </p:cNvSpPr>
          <p:nvPr/>
        </p:nvSpPr>
        <p:spPr bwMode="auto">
          <a:xfrm>
            <a:off x="7162800" y="1600200"/>
            <a:ext cx="352425" cy="625475"/>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
        <p:nvSpPr>
          <p:cNvPr id="112658" name="WordArt 19"/>
          <p:cNvSpPr>
            <a:spLocks noChangeArrowheads="1" noChangeShapeType="1" noTextEdit="1"/>
          </p:cNvSpPr>
          <p:nvPr/>
        </p:nvSpPr>
        <p:spPr bwMode="auto">
          <a:xfrm>
            <a:off x="457200" y="3505200"/>
            <a:ext cx="33337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E</a:t>
            </a:r>
          </a:p>
        </p:txBody>
      </p:sp>
      <p:sp>
        <p:nvSpPr>
          <p:cNvPr id="112659" name="WordArt 20"/>
          <p:cNvSpPr>
            <a:spLocks noChangeArrowheads="1" noChangeShapeType="1" noTextEdit="1"/>
          </p:cNvSpPr>
          <p:nvPr/>
        </p:nvSpPr>
        <p:spPr bwMode="auto">
          <a:xfrm>
            <a:off x="4419600" y="3886200"/>
            <a:ext cx="3048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F</a:t>
            </a:r>
          </a:p>
        </p:txBody>
      </p:sp>
      <p:sp>
        <p:nvSpPr>
          <p:cNvPr id="112660" name="WordArt 21"/>
          <p:cNvSpPr>
            <a:spLocks noChangeArrowheads="1" noChangeShapeType="1" noTextEdit="1"/>
          </p:cNvSpPr>
          <p:nvPr/>
        </p:nvSpPr>
        <p:spPr bwMode="auto">
          <a:xfrm>
            <a:off x="5257800" y="32766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G</a:t>
            </a:r>
          </a:p>
        </p:txBody>
      </p:sp>
      <p:sp>
        <p:nvSpPr>
          <p:cNvPr id="112661" name="WordArt 22"/>
          <p:cNvSpPr>
            <a:spLocks noChangeArrowheads="1" noChangeShapeType="1" noTextEdit="1"/>
          </p:cNvSpPr>
          <p:nvPr/>
        </p:nvSpPr>
        <p:spPr bwMode="auto">
          <a:xfrm>
            <a:off x="7086600" y="33528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H</a:t>
            </a:r>
          </a:p>
        </p:txBody>
      </p:sp>
      <p:sp>
        <p:nvSpPr>
          <p:cNvPr id="112662" name="WordArt 23"/>
          <p:cNvSpPr>
            <a:spLocks noChangeArrowheads="1" noChangeShapeType="1" noTextEdit="1"/>
          </p:cNvSpPr>
          <p:nvPr/>
        </p:nvSpPr>
        <p:spPr bwMode="auto">
          <a:xfrm>
            <a:off x="609600" y="4876800"/>
            <a:ext cx="18097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I</a:t>
            </a:r>
          </a:p>
        </p:txBody>
      </p:sp>
      <p:sp>
        <p:nvSpPr>
          <p:cNvPr id="112663" name="WordArt 24"/>
          <p:cNvSpPr>
            <a:spLocks noChangeArrowheads="1" noChangeShapeType="1" noTextEdit="1"/>
          </p:cNvSpPr>
          <p:nvPr/>
        </p:nvSpPr>
        <p:spPr bwMode="auto">
          <a:xfrm>
            <a:off x="5257800" y="5105400"/>
            <a:ext cx="3048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J</a:t>
            </a:r>
          </a:p>
        </p:txBody>
      </p:sp>
      <p:sp>
        <p:nvSpPr>
          <p:cNvPr id="112664" name="WordArt 25"/>
          <p:cNvSpPr>
            <a:spLocks noChangeArrowheads="1" noChangeShapeType="1" noTextEdit="1"/>
          </p:cNvSpPr>
          <p:nvPr/>
        </p:nvSpPr>
        <p:spPr bwMode="auto">
          <a:xfrm>
            <a:off x="7086600" y="51054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K</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4294967295"/>
          </p:nvPr>
        </p:nvSpPr>
        <p:spPr>
          <a:xfrm>
            <a:off x="152400" y="304800"/>
            <a:ext cx="3657600" cy="6324600"/>
          </a:xfrm>
        </p:spPr>
        <p:txBody>
          <a:bodyPr/>
          <a:lstStyle/>
          <a:p>
            <a:pPr marL="0" indent="0" eaLnBrk="1" hangingPunct="1">
              <a:buNone/>
            </a:pPr>
            <a:r>
              <a:rPr lang="en-US" sz="2200" dirty="0">
                <a:solidFill>
                  <a:srgbClr val="FF9900"/>
                </a:solidFill>
              </a:rPr>
              <a:t>I grew up in Southern California and graduated from Concordia University. I love nature and to be active (soccer, hiking, marathons, yoga). I lived and taught in Eastern Europe and Asia for 5 years and enjoyed traveling around the world and learning about different cultures. I have a passion for teaching science and I like to incorporate lots of hands-on labs/projects. I know we are going to have an AWESOME year!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7620" y="8573"/>
            <a:ext cx="2819400" cy="2819400"/>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140" t="-2438" r="4943" b="5924"/>
          <a:stretch/>
        </p:blipFill>
        <p:spPr>
          <a:xfrm>
            <a:off x="3712851" y="4511040"/>
            <a:ext cx="4287227" cy="2346960"/>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13124" r="7873" b="8691"/>
          <a:stretch/>
        </p:blipFill>
        <p:spPr>
          <a:xfrm>
            <a:off x="5747393" y="2385060"/>
            <a:ext cx="3366127" cy="2133600"/>
          </a:xfrm>
          <a:prstGeom prst="rect">
            <a:avLst/>
          </a:prstGeom>
        </p:spPr>
      </p:pic>
    </p:spTree>
    <p:extLst>
      <p:ext uri="{BB962C8B-B14F-4D97-AF65-F5344CB8AC3E}">
        <p14:creationId xmlns:p14="http://schemas.microsoft.com/office/powerpoint/2010/main" val="71815810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3"/>
          <p:cNvSpPr>
            <a:spLocks noGrp="1" noChangeArrowheads="1"/>
          </p:cNvSpPr>
          <p:nvPr>
            <p:ph type="body" idx="4294967295"/>
          </p:nvPr>
        </p:nvSpPr>
        <p:spPr>
          <a:xfrm>
            <a:off x="457200" y="381000"/>
            <a:ext cx="8229600" cy="5745163"/>
          </a:xfrm>
        </p:spPr>
        <p:txBody>
          <a:bodyPr/>
          <a:lstStyle/>
          <a:p>
            <a:pPr eaLnBrk="1" hangingPunct="1"/>
            <a:r>
              <a:rPr lang="en-US"/>
              <a:t>Activity! What 3-5 items should  you bring to class from the pictures below? </a:t>
            </a:r>
          </a:p>
        </p:txBody>
      </p:sp>
      <p:pic>
        <p:nvPicPr>
          <p:cNvPr id="113667" name="Picture 5" descr="penc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1524000"/>
            <a:ext cx="1981200" cy="1600200"/>
          </a:xfrm>
          <a:prstGeom prst="rect">
            <a:avLst/>
          </a:prstGeom>
          <a:noFill/>
          <a:ln w="5715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13668" name="Picture 7" descr="Sound_Bin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800600"/>
            <a:ext cx="2514600" cy="1812925"/>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13669" name="Picture 9" descr="assignment-book-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524000"/>
            <a:ext cx="1697038" cy="2133600"/>
          </a:xfrm>
          <a:prstGeom prst="rect">
            <a:avLst/>
          </a:prstGeom>
          <a:noFill/>
          <a:ln w="57150">
            <a:solidFill>
              <a:srgbClr val="FF66FF"/>
            </a:solidFill>
            <a:miter lim="800000"/>
            <a:headEnd/>
            <a:tailEnd/>
          </a:ln>
          <a:extLst>
            <a:ext uri="{909E8E84-426E-40DD-AFC4-6F175D3DCCD1}">
              <a14:hiddenFill xmlns:a14="http://schemas.microsoft.com/office/drawing/2010/main">
                <a:solidFill>
                  <a:srgbClr val="FFFFFF"/>
                </a:solidFill>
              </a14:hiddenFill>
            </a:ext>
          </a:extLst>
        </p:spPr>
      </p:pic>
      <p:pic>
        <p:nvPicPr>
          <p:cNvPr id="113670" name="Picture 11" descr="119682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5029200"/>
            <a:ext cx="1905000" cy="1600200"/>
          </a:xfrm>
          <a:prstGeom prst="rect">
            <a:avLst/>
          </a:prstGeom>
          <a:noFill/>
          <a:ln w="5715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13671" name="Picture 13" descr="chicken%20wing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3276600"/>
            <a:ext cx="1600200" cy="1500188"/>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13672" name="Picture 17" descr="cellphon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0400" y="3810000"/>
            <a:ext cx="1676400" cy="28194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13673" name="Picture 19" descr="img-thi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1600" y="1524000"/>
            <a:ext cx="1581150" cy="1581150"/>
          </a:xfrm>
          <a:prstGeom prst="rect">
            <a:avLst/>
          </a:prstGeom>
          <a:noFill/>
          <a:ln w="5715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13674" name="Picture 21" descr="pizz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10400" y="3276600"/>
            <a:ext cx="1905000" cy="1485900"/>
          </a:xfrm>
          <a:prstGeom prst="rect">
            <a:avLst/>
          </a:prstGeom>
          <a:noFill/>
          <a:ln w="5715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13675" name="Picture 23" descr="yo-y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81600" y="5029200"/>
            <a:ext cx="1601788" cy="16002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13676" name="Picture 25" descr="Bienfang-WC-Pens_L"/>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1000" y="3429000"/>
            <a:ext cx="2514600" cy="11430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113677" name="WordArt 16"/>
          <p:cNvSpPr>
            <a:spLocks noChangeArrowheads="1" noChangeShapeType="1" noTextEdit="1"/>
          </p:cNvSpPr>
          <p:nvPr/>
        </p:nvSpPr>
        <p:spPr bwMode="auto">
          <a:xfrm>
            <a:off x="3352800" y="1600200"/>
            <a:ext cx="35242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113678" name="WordArt 17"/>
          <p:cNvSpPr>
            <a:spLocks noChangeArrowheads="1" noChangeShapeType="1" noTextEdit="1"/>
          </p:cNvSpPr>
          <p:nvPr/>
        </p:nvSpPr>
        <p:spPr bwMode="auto">
          <a:xfrm>
            <a:off x="5334000" y="1600200"/>
            <a:ext cx="35242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
        <p:nvSpPr>
          <p:cNvPr id="113679" name="WordArt 18"/>
          <p:cNvSpPr>
            <a:spLocks noChangeArrowheads="1" noChangeShapeType="1" noTextEdit="1"/>
          </p:cNvSpPr>
          <p:nvPr/>
        </p:nvSpPr>
        <p:spPr bwMode="auto">
          <a:xfrm>
            <a:off x="7162800" y="1600200"/>
            <a:ext cx="352425" cy="625475"/>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
        <p:nvSpPr>
          <p:cNvPr id="113680" name="WordArt 19"/>
          <p:cNvSpPr>
            <a:spLocks noChangeArrowheads="1" noChangeShapeType="1" noTextEdit="1"/>
          </p:cNvSpPr>
          <p:nvPr/>
        </p:nvSpPr>
        <p:spPr bwMode="auto">
          <a:xfrm>
            <a:off x="457200" y="3505200"/>
            <a:ext cx="33337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E</a:t>
            </a:r>
          </a:p>
        </p:txBody>
      </p:sp>
      <p:sp>
        <p:nvSpPr>
          <p:cNvPr id="113681" name="WordArt 20"/>
          <p:cNvSpPr>
            <a:spLocks noChangeArrowheads="1" noChangeShapeType="1" noTextEdit="1"/>
          </p:cNvSpPr>
          <p:nvPr/>
        </p:nvSpPr>
        <p:spPr bwMode="auto">
          <a:xfrm>
            <a:off x="4419600" y="3886200"/>
            <a:ext cx="3048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F</a:t>
            </a:r>
          </a:p>
        </p:txBody>
      </p:sp>
      <p:sp>
        <p:nvSpPr>
          <p:cNvPr id="113682" name="WordArt 21"/>
          <p:cNvSpPr>
            <a:spLocks noChangeArrowheads="1" noChangeShapeType="1" noTextEdit="1"/>
          </p:cNvSpPr>
          <p:nvPr/>
        </p:nvSpPr>
        <p:spPr bwMode="auto">
          <a:xfrm>
            <a:off x="5257800" y="32766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G</a:t>
            </a:r>
          </a:p>
        </p:txBody>
      </p:sp>
      <p:sp>
        <p:nvSpPr>
          <p:cNvPr id="113683" name="WordArt 22"/>
          <p:cNvSpPr>
            <a:spLocks noChangeArrowheads="1" noChangeShapeType="1" noTextEdit="1"/>
          </p:cNvSpPr>
          <p:nvPr/>
        </p:nvSpPr>
        <p:spPr bwMode="auto">
          <a:xfrm>
            <a:off x="7086600" y="33528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H</a:t>
            </a:r>
          </a:p>
        </p:txBody>
      </p:sp>
      <p:sp>
        <p:nvSpPr>
          <p:cNvPr id="113684" name="WordArt 23"/>
          <p:cNvSpPr>
            <a:spLocks noChangeArrowheads="1" noChangeShapeType="1" noTextEdit="1"/>
          </p:cNvSpPr>
          <p:nvPr/>
        </p:nvSpPr>
        <p:spPr bwMode="auto">
          <a:xfrm>
            <a:off x="609600" y="4876800"/>
            <a:ext cx="18097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I</a:t>
            </a:r>
          </a:p>
        </p:txBody>
      </p:sp>
      <p:sp>
        <p:nvSpPr>
          <p:cNvPr id="113685" name="WordArt 24"/>
          <p:cNvSpPr>
            <a:spLocks noChangeArrowheads="1" noChangeShapeType="1" noTextEdit="1"/>
          </p:cNvSpPr>
          <p:nvPr/>
        </p:nvSpPr>
        <p:spPr bwMode="auto">
          <a:xfrm>
            <a:off x="5257800" y="5105400"/>
            <a:ext cx="3048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J</a:t>
            </a:r>
          </a:p>
        </p:txBody>
      </p:sp>
      <p:sp>
        <p:nvSpPr>
          <p:cNvPr id="113686" name="WordArt 25"/>
          <p:cNvSpPr>
            <a:spLocks noChangeArrowheads="1" noChangeShapeType="1" noTextEdit="1"/>
          </p:cNvSpPr>
          <p:nvPr/>
        </p:nvSpPr>
        <p:spPr bwMode="auto">
          <a:xfrm>
            <a:off x="7086600" y="51054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K</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body" idx="4294967295"/>
          </p:nvPr>
        </p:nvSpPr>
        <p:spPr>
          <a:xfrm>
            <a:off x="457200" y="381000"/>
            <a:ext cx="8229600" cy="5745163"/>
          </a:xfrm>
        </p:spPr>
        <p:txBody>
          <a:bodyPr/>
          <a:lstStyle/>
          <a:p>
            <a:pPr eaLnBrk="1" hangingPunct="1"/>
            <a:r>
              <a:rPr lang="en-US"/>
              <a:t>Activity! What 3-5 items should  you bring to class from the pictures below? </a:t>
            </a:r>
          </a:p>
        </p:txBody>
      </p:sp>
      <p:pic>
        <p:nvPicPr>
          <p:cNvPr id="114691" name="Picture 5" descr="penc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1524000"/>
            <a:ext cx="1981200" cy="1600200"/>
          </a:xfrm>
          <a:prstGeom prst="rect">
            <a:avLst/>
          </a:prstGeom>
          <a:noFill/>
          <a:ln w="5715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14692" name="Picture 7" descr="Sound_Bin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800600"/>
            <a:ext cx="2514600" cy="1812925"/>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14693" name="Picture 9" descr="assignment-book-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524000"/>
            <a:ext cx="1697038" cy="2133600"/>
          </a:xfrm>
          <a:prstGeom prst="rect">
            <a:avLst/>
          </a:prstGeom>
          <a:noFill/>
          <a:ln w="57150">
            <a:solidFill>
              <a:srgbClr val="6699FF"/>
            </a:solidFill>
            <a:miter lim="800000"/>
            <a:headEnd/>
            <a:tailEnd/>
          </a:ln>
          <a:extLst>
            <a:ext uri="{909E8E84-426E-40DD-AFC4-6F175D3DCCD1}">
              <a14:hiddenFill xmlns:a14="http://schemas.microsoft.com/office/drawing/2010/main">
                <a:solidFill>
                  <a:srgbClr val="FFFFFF"/>
                </a:solidFill>
              </a14:hiddenFill>
            </a:ext>
          </a:extLst>
        </p:spPr>
      </p:pic>
      <p:pic>
        <p:nvPicPr>
          <p:cNvPr id="114694" name="Picture 11" descr="119682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5029200"/>
            <a:ext cx="1905000" cy="1600200"/>
          </a:xfrm>
          <a:prstGeom prst="rect">
            <a:avLst/>
          </a:prstGeom>
          <a:noFill/>
          <a:ln w="5715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14695" name="Picture 13" descr="chicken%20wing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3276600"/>
            <a:ext cx="1600200" cy="1500188"/>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14696" name="Picture 17" descr="cellphon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0400" y="3810000"/>
            <a:ext cx="1676400" cy="28194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14697" name="Picture 19" descr="img-thi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1600" y="1524000"/>
            <a:ext cx="1581150" cy="1581150"/>
          </a:xfrm>
          <a:prstGeom prst="rect">
            <a:avLst/>
          </a:prstGeom>
          <a:noFill/>
          <a:ln w="5715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14698" name="Picture 21" descr="pizz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10400" y="3276600"/>
            <a:ext cx="1905000" cy="1485900"/>
          </a:xfrm>
          <a:prstGeom prst="rect">
            <a:avLst/>
          </a:prstGeom>
          <a:noFill/>
          <a:ln w="5715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14699" name="Picture 23" descr="yo-y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81600" y="5029200"/>
            <a:ext cx="1601788" cy="16002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14700" name="Picture 25" descr="Bienfang-WC-Pens_L"/>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1000" y="3429000"/>
            <a:ext cx="2514600" cy="11430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114701" name="WordArt 14"/>
          <p:cNvSpPr>
            <a:spLocks noChangeArrowheads="1" noChangeShapeType="1" noTextEdit="1"/>
          </p:cNvSpPr>
          <p:nvPr/>
        </p:nvSpPr>
        <p:spPr bwMode="auto">
          <a:xfrm>
            <a:off x="3352800" y="1600200"/>
            <a:ext cx="35242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114702" name="WordArt 15"/>
          <p:cNvSpPr>
            <a:spLocks noChangeArrowheads="1" noChangeShapeType="1" noTextEdit="1"/>
          </p:cNvSpPr>
          <p:nvPr/>
        </p:nvSpPr>
        <p:spPr bwMode="auto">
          <a:xfrm>
            <a:off x="5334000" y="1600200"/>
            <a:ext cx="35242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
        <p:nvSpPr>
          <p:cNvPr id="114703" name="WordArt 16"/>
          <p:cNvSpPr>
            <a:spLocks noChangeArrowheads="1" noChangeShapeType="1" noTextEdit="1"/>
          </p:cNvSpPr>
          <p:nvPr/>
        </p:nvSpPr>
        <p:spPr bwMode="auto">
          <a:xfrm>
            <a:off x="7162800" y="1600200"/>
            <a:ext cx="352425" cy="625475"/>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
        <p:nvSpPr>
          <p:cNvPr id="114704" name="WordArt 17"/>
          <p:cNvSpPr>
            <a:spLocks noChangeArrowheads="1" noChangeShapeType="1" noTextEdit="1"/>
          </p:cNvSpPr>
          <p:nvPr/>
        </p:nvSpPr>
        <p:spPr bwMode="auto">
          <a:xfrm>
            <a:off x="457200" y="3505200"/>
            <a:ext cx="33337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E</a:t>
            </a:r>
          </a:p>
        </p:txBody>
      </p:sp>
      <p:sp>
        <p:nvSpPr>
          <p:cNvPr id="114705" name="WordArt 18"/>
          <p:cNvSpPr>
            <a:spLocks noChangeArrowheads="1" noChangeShapeType="1" noTextEdit="1"/>
          </p:cNvSpPr>
          <p:nvPr/>
        </p:nvSpPr>
        <p:spPr bwMode="auto">
          <a:xfrm>
            <a:off x="4419600" y="3886200"/>
            <a:ext cx="3048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F</a:t>
            </a:r>
          </a:p>
        </p:txBody>
      </p:sp>
      <p:sp>
        <p:nvSpPr>
          <p:cNvPr id="114706" name="WordArt 19"/>
          <p:cNvSpPr>
            <a:spLocks noChangeArrowheads="1" noChangeShapeType="1" noTextEdit="1"/>
          </p:cNvSpPr>
          <p:nvPr/>
        </p:nvSpPr>
        <p:spPr bwMode="auto">
          <a:xfrm>
            <a:off x="5257800" y="32766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G</a:t>
            </a:r>
          </a:p>
        </p:txBody>
      </p:sp>
      <p:sp>
        <p:nvSpPr>
          <p:cNvPr id="114707" name="WordArt 20"/>
          <p:cNvSpPr>
            <a:spLocks noChangeArrowheads="1" noChangeShapeType="1" noTextEdit="1"/>
          </p:cNvSpPr>
          <p:nvPr/>
        </p:nvSpPr>
        <p:spPr bwMode="auto">
          <a:xfrm>
            <a:off x="7086600" y="33528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H</a:t>
            </a:r>
          </a:p>
        </p:txBody>
      </p:sp>
      <p:sp>
        <p:nvSpPr>
          <p:cNvPr id="114708" name="WordArt 21"/>
          <p:cNvSpPr>
            <a:spLocks noChangeArrowheads="1" noChangeShapeType="1" noTextEdit="1"/>
          </p:cNvSpPr>
          <p:nvPr/>
        </p:nvSpPr>
        <p:spPr bwMode="auto">
          <a:xfrm>
            <a:off x="609600" y="4876800"/>
            <a:ext cx="18097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I</a:t>
            </a:r>
          </a:p>
        </p:txBody>
      </p:sp>
      <p:sp>
        <p:nvSpPr>
          <p:cNvPr id="114709" name="WordArt 22"/>
          <p:cNvSpPr>
            <a:spLocks noChangeArrowheads="1" noChangeShapeType="1" noTextEdit="1"/>
          </p:cNvSpPr>
          <p:nvPr/>
        </p:nvSpPr>
        <p:spPr bwMode="auto">
          <a:xfrm>
            <a:off x="5257800" y="5105400"/>
            <a:ext cx="3048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J</a:t>
            </a:r>
          </a:p>
        </p:txBody>
      </p:sp>
      <p:sp>
        <p:nvSpPr>
          <p:cNvPr id="114710" name="WordArt 23"/>
          <p:cNvSpPr>
            <a:spLocks noChangeArrowheads="1" noChangeShapeType="1" noTextEdit="1"/>
          </p:cNvSpPr>
          <p:nvPr/>
        </p:nvSpPr>
        <p:spPr bwMode="auto">
          <a:xfrm>
            <a:off x="7086600" y="51054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K</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3"/>
          <p:cNvSpPr>
            <a:spLocks noGrp="1" noChangeArrowheads="1"/>
          </p:cNvSpPr>
          <p:nvPr>
            <p:ph type="body" idx="4294967295"/>
          </p:nvPr>
        </p:nvSpPr>
        <p:spPr>
          <a:xfrm>
            <a:off x="457200" y="381000"/>
            <a:ext cx="8229600" cy="5745163"/>
          </a:xfrm>
        </p:spPr>
        <p:txBody>
          <a:bodyPr/>
          <a:lstStyle/>
          <a:p>
            <a:pPr eaLnBrk="1" hangingPunct="1"/>
            <a:r>
              <a:rPr lang="en-US"/>
              <a:t>Activity! What 3-5 items should  you bring to class from the pictures below? </a:t>
            </a:r>
          </a:p>
        </p:txBody>
      </p:sp>
      <p:pic>
        <p:nvPicPr>
          <p:cNvPr id="115715" name="Picture 5" descr="penc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1524000"/>
            <a:ext cx="1981200" cy="1600200"/>
          </a:xfrm>
          <a:prstGeom prst="rect">
            <a:avLst/>
          </a:prstGeom>
          <a:noFill/>
          <a:ln w="5715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15716" name="Picture 7" descr="Sound_Bin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800600"/>
            <a:ext cx="2514600" cy="1812925"/>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15717" name="Picture 9" descr="assignment-book-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524000"/>
            <a:ext cx="1697038" cy="2133600"/>
          </a:xfrm>
          <a:prstGeom prst="rect">
            <a:avLst/>
          </a:prstGeom>
          <a:noFill/>
          <a:ln w="57150">
            <a:solidFill>
              <a:srgbClr val="6699FF"/>
            </a:solidFill>
            <a:miter lim="800000"/>
            <a:headEnd/>
            <a:tailEnd/>
          </a:ln>
          <a:extLst>
            <a:ext uri="{909E8E84-426E-40DD-AFC4-6F175D3DCCD1}">
              <a14:hiddenFill xmlns:a14="http://schemas.microsoft.com/office/drawing/2010/main">
                <a:solidFill>
                  <a:srgbClr val="FFFFFF"/>
                </a:solidFill>
              </a14:hiddenFill>
            </a:ext>
          </a:extLst>
        </p:spPr>
      </p:pic>
      <p:pic>
        <p:nvPicPr>
          <p:cNvPr id="115718" name="Picture 11" descr="119682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5029200"/>
            <a:ext cx="1905000" cy="1600200"/>
          </a:xfrm>
          <a:prstGeom prst="rect">
            <a:avLst/>
          </a:prstGeom>
          <a:noFill/>
          <a:ln w="5715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15719" name="Picture 13" descr="chicken%20wing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3276600"/>
            <a:ext cx="1600200" cy="1500188"/>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15720" name="Picture 17" descr="cellphon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0400" y="3810000"/>
            <a:ext cx="1676400" cy="28194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15721" name="Picture 19" descr="img-thi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1600" y="1524000"/>
            <a:ext cx="1581150" cy="1581150"/>
          </a:xfrm>
          <a:prstGeom prst="rect">
            <a:avLst/>
          </a:prstGeom>
          <a:noFill/>
          <a:ln w="57150">
            <a:solidFill>
              <a:srgbClr val="FF66FF"/>
            </a:solidFill>
            <a:miter lim="800000"/>
            <a:headEnd/>
            <a:tailEnd/>
          </a:ln>
          <a:extLst>
            <a:ext uri="{909E8E84-426E-40DD-AFC4-6F175D3DCCD1}">
              <a14:hiddenFill xmlns:a14="http://schemas.microsoft.com/office/drawing/2010/main">
                <a:solidFill>
                  <a:srgbClr val="FFFFFF"/>
                </a:solidFill>
              </a14:hiddenFill>
            </a:ext>
          </a:extLst>
        </p:spPr>
      </p:pic>
      <p:pic>
        <p:nvPicPr>
          <p:cNvPr id="115722" name="Picture 21" descr="pizz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10400" y="3276600"/>
            <a:ext cx="1905000" cy="1485900"/>
          </a:xfrm>
          <a:prstGeom prst="rect">
            <a:avLst/>
          </a:prstGeom>
          <a:noFill/>
          <a:ln w="5715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15723" name="Picture 23" descr="yo-y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81600" y="5029200"/>
            <a:ext cx="1601788" cy="16002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15724" name="Picture 25" descr="Bienfang-WC-Pens_L"/>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1000" y="3429000"/>
            <a:ext cx="2514600" cy="11430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115725" name="WordArt 14"/>
          <p:cNvSpPr>
            <a:spLocks noChangeArrowheads="1" noChangeShapeType="1" noTextEdit="1"/>
          </p:cNvSpPr>
          <p:nvPr/>
        </p:nvSpPr>
        <p:spPr bwMode="auto">
          <a:xfrm>
            <a:off x="3352800" y="1600200"/>
            <a:ext cx="35242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115726" name="WordArt 15"/>
          <p:cNvSpPr>
            <a:spLocks noChangeArrowheads="1" noChangeShapeType="1" noTextEdit="1"/>
          </p:cNvSpPr>
          <p:nvPr/>
        </p:nvSpPr>
        <p:spPr bwMode="auto">
          <a:xfrm>
            <a:off x="5334000" y="1600200"/>
            <a:ext cx="35242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
        <p:nvSpPr>
          <p:cNvPr id="115727" name="WordArt 16"/>
          <p:cNvSpPr>
            <a:spLocks noChangeArrowheads="1" noChangeShapeType="1" noTextEdit="1"/>
          </p:cNvSpPr>
          <p:nvPr/>
        </p:nvSpPr>
        <p:spPr bwMode="auto">
          <a:xfrm>
            <a:off x="7162800" y="1600200"/>
            <a:ext cx="352425" cy="625475"/>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
        <p:nvSpPr>
          <p:cNvPr id="115728" name="WordArt 17"/>
          <p:cNvSpPr>
            <a:spLocks noChangeArrowheads="1" noChangeShapeType="1" noTextEdit="1"/>
          </p:cNvSpPr>
          <p:nvPr/>
        </p:nvSpPr>
        <p:spPr bwMode="auto">
          <a:xfrm>
            <a:off x="457200" y="3505200"/>
            <a:ext cx="33337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E</a:t>
            </a:r>
          </a:p>
        </p:txBody>
      </p:sp>
      <p:sp>
        <p:nvSpPr>
          <p:cNvPr id="115729" name="WordArt 18"/>
          <p:cNvSpPr>
            <a:spLocks noChangeArrowheads="1" noChangeShapeType="1" noTextEdit="1"/>
          </p:cNvSpPr>
          <p:nvPr/>
        </p:nvSpPr>
        <p:spPr bwMode="auto">
          <a:xfrm>
            <a:off x="4419600" y="3886200"/>
            <a:ext cx="3048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F</a:t>
            </a:r>
          </a:p>
        </p:txBody>
      </p:sp>
      <p:sp>
        <p:nvSpPr>
          <p:cNvPr id="115730" name="WordArt 19"/>
          <p:cNvSpPr>
            <a:spLocks noChangeArrowheads="1" noChangeShapeType="1" noTextEdit="1"/>
          </p:cNvSpPr>
          <p:nvPr/>
        </p:nvSpPr>
        <p:spPr bwMode="auto">
          <a:xfrm>
            <a:off x="5257800" y="32766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G</a:t>
            </a:r>
          </a:p>
        </p:txBody>
      </p:sp>
      <p:sp>
        <p:nvSpPr>
          <p:cNvPr id="115731" name="WordArt 20"/>
          <p:cNvSpPr>
            <a:spLocks noChangeArrowheads="1" noChangeShapeType="1" noTextEdit="1"/>
          </p:cNvSpPr>
          <p:nvPr/>
        </p:nvSpPr>
        <p:spPr bwMode="auto">
          <a:xfrm>
            <a:off x="7086600" y="33528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H</a:t>
            </a:r>
          </a:p>
        </p:txBody>
      </p:sp>
      <p:sp>
        <p:nvSpPr>
          <p:cNvPr id="115732" name="WordArt 21"/>
          <p:cNvSpPr>
            <a:spLocks noChangeArrowheads="1" noChangeShapeType="1" noTextEdit="1"/>
          </p:cNvSpPr>
          <p:nvPr/>
        </p:nvSpPr>
        <p:spPr bwMode="auto">
          <a:xfrm>
            <a:off x="609600" y="4876800"/>
            <a:ext cx="18097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I</a:t>
            </a:r>
          </a:p>
        </p:txBody>
      </p:sp>
      <p:sp>
        <p:nvSpPr>
          <p:cNvPr id="115733" name="WordArt 22"/>
          <p:cNvSpPr>
            <a:spLocks noChangeArrowheads="1" noChangeShapeType="1" noTextEdit="1"/>
          </p:cNvSpPr>
          <p:nvPr/>
        </p:nvSpPr>
        <p:spPr bwMode="auto">
          <a:xfrm>
            <a:off x="5257800" y="5105400"/>
            <a:ext cx="3048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J</a:t>
            </a:r>
          </a:p>
        </p:txBody>
      </p:sp>
      <p:sp>
        <p:nvSpPr>
          <p:cNvPr id="115734" name="WordArt 23"/>
          <p:cNvSpPr>
            <a:spLocks noChangeArrowheads="1" noChangeShapeType="1" noTextEdit="1"/>
          </p:cNvSpPr>
          <p:nvPr/>
        </p:nvSpPr>
        <p:spPr bwMode="auto">
          <a:xfrm>
            <a:off x="7086600" y="51054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K</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3"/>
          <p:cNvSpPr>
            <a:spLocks noGrp="1" noChangeArrowheads="1"/>
          </p:cNvSpPr>
          <p:nvPr>
            <p:ph type="body" idx="4294967295"/>
          </p:nvPr>
        </p:nvSpPr>
        <p:spPr>
          <a:xfrm>
            <a:off x="457200" y="381000"/>
            <a:ext cx="8229600" cy="5745163"/>
          </a:xfrm>
        </p:spPr>
        <p:txBody>
          <a:bodyPr/>
          <a:lstStyle/>
          <a:p>
            <a:pPr eaLnBrk="1" hangingPunct="1"/>
            <a:r>
              <a:rPr lang="en-US"/>
              <a:t>Activity! What 3-5 items should  you bring to class from the pictures below? </a:t>
            </a:r>
          </a:p>
        </p:txBody>
      </p:sp>
      <p:pic>
        <p:nvPicPr>
          <p:cNvPr id="116739" name="Picture 5" descr="penc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1524000"/>
            <a:ext cx="1981200" cy="1600200"/>
          </a:xfrm>
          <a:prstGeom prst="rect">
            <a:avLst/>
          </a:prstGeom>
          <a:noFill/>
          <a:ln w="5715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16740" name="Picture 7" descr="Sound_Bin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800600"/>
            <a:ext cx="2514600" cy="1812925"/>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16741" name="Picture 9" descr="assignment-book-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524000"/>
            <a:ext cx="1697038" cy="2133600"/>
          </a:xfrm>
          <a:prstGeom prst="rect">
            <a:avLst/>
          </a:prstGeom>
          <a:noFill/>
          <a:ln w="57150">
            <a:solidFill>
              <a:srgbClr val="6699FF"/>
            </a:solidFill>
            <a:miter lim="800000"/>
            <a:headEnd/>
            <a:tailEnd/>
          </a:ln>
          <a:extLst>
            <a:ext uri="{909E8E84-426E-40DD-AFC4-6F175D3DCCD1}">
              <a14:hiddenFill xmlns:a14="http://schemas.microsoft.com/office/drawing/2010/main">
                <a:solidFill>
                  <a:srgbClr val="FFFFFF"/>
                </a:solidFill>
              </a14:hiddenFill>
            </a:ext>
          </a:extLst>
        </p:spPr>
      </p:pic>
      <p:pic>
        <p:nvPicPr>
          <p:cNvPr id="116742" name="Picture 11" descr="119682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5029200"/>
            <a:ext cx="1905000" cy="1600200"/>
          </a:xfrm>
          <a:prstGeom prst="rect">
            <a:avLst/>
          </a:prstGeom>
          <a:noFill/>
          <a:ln w="5715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16743" name="Picture 13" descr="chicken%20wing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3276600"/>
            <a:ext cx="1600200" cy="1500188"/>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16744" name="Picture 17" descr="cellphon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0400" y="3810000"/>
            <a:ext cx="1676400" cy="28194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16745" name="Picture 21" descr="pizz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10400" y="3276600"/>
            <a:ext cx="1905000" cy="1485900"/>
          </a:xfrm>
          <a:prstGeom prst="rect">
            <a:avLst/>
          </a:prstGeom>
          <a:noFill/>
          <a:ln w="5715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16746" name="Picture 23" descr="yo-y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81600" y="5029200"/>
            <a:ext cx="1601788" cy="16002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16747" name="Picture 25" descr="Bienfang-WC-Pens_L"/>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1000" y="3429000"/>
            <a:ext cx="2514600" cy="11430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116748" name="WordArt 14"/>
          <p:cNvSpPr>
            <a:spLocks noChangeArrowheads="1" noChangeShapeType="1" noTextEdit="1"/>
          </p:cNvSpPr>
          <p:nvPr/>
        </p:nvSpPr>
        <p:spPr bwMode="auto">
          <a:xfrm>
            <a:off x="3352800" y="1600200"/>
            <a:ext cx="35242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116749" name="WordArt 16"/>
          <p:cNvSpPr>
            <a:spLocks noChangeArrowheads="1" noChangeShapeType="1" noTextEdit="1"/>
          </p:cNvSpPr>
          <p:nvPr/>
        </p:nvSpPr>
        <p:spPr bwMode="auto">
          <a:xfrm>
            <a:off x="7162800" y="1600200"/>
            <a:ext cx="352425" cy="625475"/>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
        <p:nvSpPr>
          <p:cNvPr id="116750" name="WordArt 17"/>
          <p:cNvSpPr>
            <a:spLocks noChangeArrowheads="1" noChangeShapeType="1" noTextEdit="1"/>
          </p:cNvSpPr>
          <p:nvPr/>
        </p:nvSpPr>
        <p:spPr bwMode="auto">
          <a:xfrm>
            <a:off x="457200" y="3505200"/>
            <a:ext cx="33337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E</a:t>
            </a:r>
          </a:p>
        </p:txBody>
      </p:sp>
      <p:sp>
        <p:nvSpPr>
          <p:cNvPr id="116751" name="WordArt 18"/>
          <p:cNvSpPr>
            <a:spLocks noChangeArrowheads="1" noChangeShapeType="1" noTextEdit="1"/>
          </p:cNvSpPr>
          <p:nvPr/>
        </p:nvSpPr>
        <p:spPr bwMode="auto">
          <a:xfrm>
            <a:off x="4419600" y="3886200"/>
            <a:ext cx="3048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F</a:t>
            </a:r>
          </a:p>
        </p:txBody>
      </p:sp>
      <p:sp>
        <p:nvSpPr>
          <p:cNvPr id="116752" name="WordArt 19"/>
          <p:cNvSpPr>
            <a:spLocks noChangeArrowheads="1" noChangeShapeType="1" noTextEdit="1"/>
          </p:cNvSpPr>
          <p:nvPr/>
        </p:nvSpPr>
        <p:spPr bwMode="auto">
          <a:xfrm>
            <a:off x="5257800" y="32766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G</a:t>
            </a:r>
          </a:p>
        </p:txBody>
      </p:sp>
      <p:sp>
        <p:nvSpPr>
          <p:cNvPr id="116753" name="WordArt 20"/>
          <p:cNvSpPr>
            <a:spLocks noChangeArrowheads="1" noChangeShapeType="1" noTextEdit="1"/>
          </p:cNvSpPr>
          <p:nvPr/>
        </p:nvSpPr>
        <p:spPr bwMode="auto">
          <a:xfrm>
            <a:off x="7086600" y="33528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H</a:t>
            </a:r>
          </a:p>
        </p:txBody>
      </p:sp>
      <p:sp>
        <p:nvSpPr>
          <p:cNvPr id="116754" name="WordArt 21"/>
          <p:cNvSpPr>
            <a:spLocks noChangeArrowheads="1" noChangeShapeType="1" noTextEdit="1"/>
          </p:cNvSpPr>
          <p:nvPr/>
        </p:nvSpPr>
        <p:spPr bwMode="auto">
          <a:xfrm>
            <a:off x="609600" y="4876800"/>
            <a:ext cx="18097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I</a:t>
            </a:r>
          </a:p>
        </p:txBody>
      </p:sp>
      <p:sp>
        <p:nvSpPr>
          <p:cNvPr id="116755" name="WordArt 22"/>
          <p:cNvSpPr>
            <a:spLocks noChangeArrowheads="1" noChangeShapeType="1" noTextEdit="1"/>
          </p:cNvSpPr>
          <p:nvPr/>
        </p:nvSpPr>
        <p:spPr bwMode="auto">
          <a:xfrm>
            <a:off x="5257800" y="5105400"/>
            <a:ext cx="3048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J</a:t>
            </a:r>
          </a:p>
        </p:txBody>
      </p:sp>
      <p:sp>
        <p:nvSpPr>
          <p:cNvPr id="116756" name="WordArt 23"/>
          <p:cNvSpPr>
            <a:spLocks noChangeArrowheads="1" noChangeShapeType="1" noTextEdit="1"/>
          </p:cNvSpPr>
          <p:nvPr/>
        </p:nvSpPr>
        <p:spPr bwMode="auto">
          <a:xfrm>
            <a:off x="7086600" y="51054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K</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3"/>
          <p:cNvSpPr>
            <a:spLocks noGrp="1" noChangeArrowheads="1"/>
          </p:cNvSpPr>
          <p:nvPr>
            <p:ph type="body" idx="4294967295"/>
          </p:nvPr>
        </p:nvSpPr>
        <p:spPr>
          <a:xfrm>
            <a:off x="457200" y="381000"/>
            <a:ext cx="8229600" cy="5745163"/>
          </a:xfrm>
        </p:spPr>
        <p:txBody>
          <a:bodyPr/>
          <a:lstStyle/>
          <a:p>
            <a:pPr eaLnBrk="1" hangingPunct="1"/>
            <a:r>
              <a:rPr lang="en-US"/>
              <a:t>Activity! What 3-5 items should  you bring to class from the pictures below? </a:t>
            </a:r>
          </a:p>
        </p:txBody>
      </p:sp>
      <p:pic>
        <p:nvPicPr>
          <p:cNvPr id="117763" name="Picture 5" descr="penc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1524000"/>
            <a:ext cx="1981200" cy="1600200"/>
          </a:xfrm>
          <a:prstGeom prst="rect">
            <a:avLst/>
          </a:prstGeom>
          <a:noFill/>
          <a:ln w="57150">
            <a:solidFill>
              <a:srgbClr val="FF66FF"/>
            </a:solidFill>
            <a:miter lim="800000"/>
            <a:headEnd/>
            <a:tailEnd/>
          </a:ln>
          <a:extLst>
            <a:ext uri="{909E8E84-426E-40DD-AFC4-6F175D3DCCD1}">
              <a14:hiddenFill xmlns:a14="http://schemas.microsoft.com/office/drawing/2010/main">
                <a:solidFill>
                  <a:srgbClr val="FFFFFF"/>
                </a:solidFill>
              </a14:hiddenFill>
            </a:ext>
          </a:extLst>
        </p:spPr>
      </p:pic>
      <p:pic>
        <p:nvPicPr>
          <p:cNvPr id="117764" name="Picture 7" descr="Sound_Bin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800600"/>
            <a:ext cx="2514600" cy="1812925"/>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17765" name="Picture 9" descr="assignment-book-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524000"/>
            <a:ext cx="1697038" cy="2133600"/>
          </a:xfrm>
          <a:prstGeom prst="rect">
            <a:avLst/>
          </a:prstGeom>
          <a:noFill/>
          <a:ln w="57150">
            <a:solidFill>
              <a:srgbClr val="6699FF"/>
            </a:solidFill>
            <a:miter lim="800000"/>
            <a:headEnd/>
            <a:tailEnd/>
          </a:ln>
          <a:extLst>
            <a:ext uri="{909E8E84-426E-40DD-AFC4-6F175D3DCCD1}">
              <a14:hiddenFill xmlns:a14="http://schemas.microsoft.com/office/drawing/2010/main">
                <a:solidFill>
                  <a:srgbClr val="FFFFFF"/>
                </a:solidFill>
              </a14:hiddenFill>
            </a:ext>
          </a:extLst>
        </p:spPr>
      </p:pic>
      <p:pic>
        <p:nvPicPr>
          <p:cNvPr id="117766" name="Picture 11" descr="119682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5029200"/>
            <a:ext cx="1905000" cy="1600200"/>
          </a:xfrm>
          <a:prstGeom prst="rect">
            <a:avLst/>
          </a:prstGeom>
          <a:noFill/>
          <a:ln w="5715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17767" name="Picture 13" descr="chicken%20wing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3276600"/>
            <a:ext cx="1600200" cy="1500188"/>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17768" name="Picture 17" descr="cellphon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0400" y="3810000"/>
            <a:ext cx="1676400" cy="28194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17769" name="Picture 21" descr="pizz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10400" y="3276600"/>
            <a:ext cx="1905000" cy="1485900"/>
          </a:xfrm>
          <a:prstGeom prst="rect">
            <a:avLst/>
          </a:prstGeom>
          <a:noFill/>
          <a:ln w="5715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17770" name="Picture 23" descr="yo-y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81600" y="5029200"/>
            <a:ext cx="1601788" cy="16002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17771" name="Picture 25" descr="Bienfang-WC-Pens_L"/>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1000" y="3429000"/>
            <a:ext cx="2514600" cy="11430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117772" name="WordArt 13"/>
          <p:cNvSpPr>
            <a:spLocks noChangeArrowheads="1" noChangeShapeType="1" noTextEdit="1"/>
          </p:cNvSpPr>
          <p:nvPr/>
        </p:nvSpPr>
        <p:spPr bwMode="auto">
          <a:xfrm>
            <a:off x="3352800" y="1600200"/>
            <a:ext cx="35242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117773" name="WordArt 14"/>
          <p:cNvSpPr>
            <a:spLocks noChangeArrowheads="1" noChangeShapeType="1" noTextEdit="1"/>
          </p:cNvSpPr>
          <p:nvPr/>
        </p:nvSpPr>
        <p:spPr bwMode="auto">
          <a:xfrm>
            <a:off x="7162800" y="1600200"/>
            <a:ext cx="352425" cy="625475"/>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
        <p:nvSpPr>
          <p:cNvPr id="117774" name="WordArt 15"/>
          <p:cNvSpPr>
            <a:spLocks noChangeArrowheads="1" noChangeShapeType="1" noTextEdit="1"/>
          </p:cNvSpPr>
          <p:nvPr/>
        </p:nvSpPr>
        <p:spPr bwMode="auto">
          <a:xfrm>
            <a:off x="457200" y="3505200"/>
            <a:ext cx="33337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E</a:t>
            </a:r>
          </a:p>
        </p:txBody>
      </p:sp>
      <p:sp>
        <p:nvSpPr>
          <p:cNvPr id="117775" name="WordArt 16"/>
          <p:cNvSpPr>
            <a:spLocks noChangeArrowheads="1" noChangeShapeType="1" noTextEdit="1"/>
          </p:cNvSpPr>
          <p:nvPr/>
        </p:nvSpPr>
        <p:spPr bwMode="auto">
          <a:xfrm>
            <a:off x="4419600" y="3886200"/>
            <a:ext cx="3048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F</a:t>
            </a:r>
          </a:p>
        </p:txBody>
      </p:sp>
      <p:sp>
        <p:nvSpPr>
          <p:cNvPr id="117776" name="WordArt 17"/>
          <p:cNvSpPr>
            <a:spLocks noChangeArrowheads="1" noChangeShapeType="1" noTextEdit="1"/>
          </p:cNvSpPr>
          <p:nvPr/>
        </p:nvSpPr>
        <p:spPr bwMode="auto">
          <a:xfrm>
            <a:off x="5257800" y="32766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G</a:t>
            </a:r>
          </a:p>
        </p:txBody>
      </p:sp>
      <p:sp>
        <p:nvSpPr>
          <p:cNvPr id="117777" name="WordArt 18"/>
          <p:cNvSpPr>
            <a:spLocks noChangeArrowheads="1" noChangeShapeType="1" noTextEdit="1"/>
          </p:cNvSpPr>
          <p:nvPr/>
        </p:nvSpPr>
        <p:spPr bwMode="auto">
          <a:xfrm>
            <a:off x="7086600" y="33528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H</a:t>
            </a:r>
          </a:p>
        </p:txBody>
      </p:sp>
      <p:sp>
        <p:nvSpPr>
          <p:cNvPr id="117778" name="WordArt 19"/>
          <p:cNvSpPr>
            <a:spLocks noChangeArrowheads="1" noChangeShapeType="1" noTextEdit="1"/>
          </p:cNvSpPr>
          <p:nvPr/>
        </p:nvSpPr>
        <p:spPr bwMode="auto">
          <a:xfrm>
            <a:off x="609600" y="4876800"/>
            <a:ext cx="18097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I</a:t>
            </a:r>
          </a:p>
        </p:txBody>
      </p:sp>
      <p:sp>
        <p:nvSpPr>
          <p:cNvPr id="117779" name="WordArt 20"/>
          <p:cNvSpPr>
            <a:spLocks noChangeArrowheads="1" noChangeShapeType="1" noTextEdit="1"/>
          </p:cNvSpPr>
          <p:nvPr/>
        </p:nvSpPr>
        <p:spPr bwMode="auto">
          <a:xfrm>
            <a:off x="5257800" y="5105400"/>
            <a:ext cx="3048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J</a:t>
            </a:r>
          </a:p>
        </p:txBody>
      </p:sp>
      <p:sp>
        <p:nvSpPr>
          <p:cNvPr id="117780" name="WordArt 21"/>
          <p:cNvSpPr>
            <a:spLocks noChangeArrowheads="1" noChangeShapeType="1" noTextEdit="1"/>
          </p:cNvSpPr>
          <p:nvPr/>
        </p:nvSpPr>
        <p:spPr bwMode="auto">
          <a:xfrm>
            <a:off x="7086600" y="51054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K</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3"/>
          <p:cNvSpPr>
            <a:spLocks noGrp="1" noChangeArrowheads="1"/>
          </p:cNvSpPr>
          <p:nvPr>
            <p:ph type="body" idx="4294967295"/>
          </p:nvPr>
        </p:nvSpPr>
        <p:spPr>
          <a:xfrm>
            <a:off x="457200" y="381000"/>
            <a:ext cx="8229600" cy="5745163"/>
          </a:xfrm>
        </p:spPr>
        <p:txBody>
          <a:bodyPr/>
          <a:lstStyle/>
          <a:p>
            <a:pPr eaLnBrk="1" hangingPunct="1"/>
            <a:r>
              <a:rPr lang="en-US"/>
              <a:t>Activity! What 3-5 items should  you bring to class from the pictures below? </a:t>
            </a:r>
          </a:p>
        </p:txBody>
      </p:sp>
      <p:pic>
        <p:nvPicPr>
          <p:cNvPr id="118787" name="Picture 5" descr="penc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1524000"/>
            <a:ext cx="1981200" cy="1600200"/>
          </a:xfrm>
          <a:prstGeom prst="rect">
            <a:avLst/>
          </a:prstGeom>
          <a:noFill/>
          <a:ln w="57150">
            <a:solidFill>
              <a:srgbClr val="6699FF"/>
            </a:solidFill>
            <a:miter lim="800000"/>
            <a:headEnd/>
            <a:tailEnd/>
          </a:ln>
          <a:extLst>
            <a:ext uri="{909E8E84-426E-40DD-AFC4-6F175D3DCCD1}">
              <a14:hiddenFill xmlns:a14="http://schemas.microsoft.com/office/drawing/2010/main">
                <a:solidFill>
                  <a:srgbClr val="FFFFFF"/>
                </a:solidFill>
              </a14:hiddenFill>
            </a:ext>
          </a:extLst>
        </p:spPr>
      </p:pic>
      <p:pic>
        <p:nvPicPr>
          <p:cNvPr id="118788" name="Picture 7" descr="Sound_Bin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800600"/>
            <a:ext cx="2514600" cy="1812925"/>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18789" name="Picture 9" descr="assignment-book-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524000"/>
            <a:ext cx="1697038" cy="2133600"/>
          </a:xfrm>
          <a:prstGeom prst="rect">
            <a:avLst/>
          </a:prstGeom>
          <a:noFill/>
          <a:ln w="57150">
            <a:solidFill>
              <a:srgbClr val="6699FF"/>
            </a:solidFill>
            <a:miter lim="800000"/>
            <a:headEnd/>
            <a:tailEnd/>
          </a:ln>
          <a:extLst>
            <a:ext uri="{909E8E84-426E-40DD-AFC4-6F175D3DCCD1}">
              <a14:hiddenFill xmlns:a14="http://schemas.microsoft.com/office/drawing/2010/main">
                <a:solidFill>
                  <a:srgbClr val="FFFFFF"/>
                </a:solidFill>
              </a14:hiddenFill>
            </a:ext>
          </a:extLst>
        </p:spPr>
      </p:pic>
      <p:pic>
        <p:nvPicPr>
          <p:cNvPr id="118790" name="Picture 11" descr="119682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5029200"/>
            <a:ext cx="1905000" cy="1600200"/>
          </a:xfrm>
          <a:prstGeom prst="rect">
            <a:avLst/>
          </a:prstGeom>
          <a:noFill/>
          <a:ln w="5715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18791" name="Picture 13" descr="chicken%20wing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3276600"/>
            <a:ext cx="1600200" cy="1500188"/>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18792" name="Picture 17" descr="cellphon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0400" y="3810000"/>
            <a:ext cx="1676400" cy="28194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18793" name="Picture 21" descr="pizz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10400" y="3276600"/>
            <a:ext cx="1905000" cy="1485900"/>
          </a:xfrm>
          <a:prstGeom prst="rect">
            <a:avLst/>
          </a:prstGeom>
          <a:noFill/>
          <a:ln w="5715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18794" name="Picture 23" descr="yo-y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81600" y="5029200"/>
            <a:ext cx="1601788" cy="16002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18795" name="Picture 25" descr="Bienfang-WC-Pens_L"/>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1000" y="3429000"/>
            <a:ext cx="2514600" cy="11430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118796" name="WordArt 13"/>
          <p:cNvSpPr>
            <a:spLocks noChangeArrowheads="1" noChangeShapeType="1" noTextEdit="1"/>
          </p:cNvSpPr>
          <p:nvPr/>
        </p:nvSpPr>
        <p:spPr bwMode="auto">
          <a:xfrm>
            <a:off x="3352800" y="1600200"/>
            <a:ext cx="35242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118797" name="WordArt 14"/>
          <p:cNvSpPr>
            <a:spLocks noChangeArrowheads="1" noChangeShapeType="1" noTextEdit="1"/>
          </p:cNvSpPr>
          <p:nvPr/>
        </p:nvSpPr>
        <p:spPr bwMode="auto">
          <a:xfrm>
            <a:off x="7162800" y="1600200"/>
            <a:ext cx="352425" cy="625475"/>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
        <p:nvSpPr>
          <p:cNvPr id="118798" name="WordArt 15"/>
          <p:cNvSpPr>
            <a:spLocks noChangeArrowheads="1" noChangeShapeType="1" noTextEdit="1"/>
          </p:cNvSpPr>
          <p:nvPr/>
        </p:nvSpPr>
        <p:spPr bwMode="auto">
          <a:xfrm>
            <a:off x="457200" y="3505200"/>
            <a:ext cx="33337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E</a:t>
            </a:r>
          </a:p>
        </p:txBody>
      </p:sp>
      <p:sp>
        <p:nvSpPr>
          <p:cNvPr id="118799" name="WordArt 16"/>
          <p:cNvSpPr>
            <a:spLocks noChangeArrowheads="1" noChangeShapeType="1" noTextEdit="1"/>
          </p:cNvSpPr>
          <p:nvPr/>
        </p:nvSpPr>
        <p:spPr bwMode="auto">
          <a:xfrm>
            <a:off x="4419600" y="3886200"/>
            <a:ext cx="3048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F</a:t>
            </a:r>
          </a:p>
        </p:txBody>
      </p:sp>
      <p:sp>
        <p:nvSpPr>
          <p:cNvPr id="118800" name="WordArt 17"/>
          <p:cNvSpPr>
            <a:spLocks noChangeArrowheads="1" noChangeShapeType="1" noTextEdit="1"/>
          </p:cNvSpPr>
          <p:nvPr/>
        </p:nvSpPr>
        <p:spPr bwMode="auto">
          <a:xfrm>
            <a:off x="5257800" y="32766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G</a:t>
            </a:r>
          </a:p>
        </p:txBody>
      </p:sp>
      <p:sp>
        <p:nvSpPr>
          <p:cNvPr id="118801" name="WordArt 18"/>
          <p:cNvSpPr>
            <a:spLocks noChangeArrowheads="1" noChangeShapeType="1" noTextEdit="1"/>
          </p:cNvSpPr>
          <p:nvPr/>
        </p:nvSpPr>
        <p:spPr bwMode="auto">
          <a:xfrm>
            <a:off x="7086600" y="33528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H</a:t>
            </a:r>
          </a:p>
        </p:txBody>
      </p:sp>
      <p:sp>
        <p:nvSpPr>
          <p:cNvPr id="118802" name="WordArt 19"/>
          <p:cNvSpPr>
            <a:spLocks noChangeArrowheads="1" noChangeShapeType="1" noTextEdit="1"/>
          </p:cNvSpPr>
          <p:nvPr/>
        </p:nvSpPr>
        <p:spPr bwMode="auto">
          <a:xfrm>
            <a:off x="609600" y="4876800"/>
            <a:ext cx="18097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I</a:t>
            </a:r>
          </a:p>
        </p:txBody>
      </p:sp>
      <p:sp>
        <p:nvSpPr>
          <p:cNvPr id="118803" name="WordArt 20"/>
          <p:cNvSpPr>
            <a:spLocks noChangeArrowheads="1" noChangeShapeType="1" noTextEdit="1"/>
          </p:cNvSpPr>
          <p:nvPr/>
        </p:nvSpPr>
        <p:spPr bwMode="auto">
          <a:xfrm>
            <a:off x="5257800" y="5105400"/>
            <a:ext cx="3048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J</a:t>
            </a:r>
          </a:p>
        </p:txBody>
      </p:sp>
      <p:sp>
        <p:nvSpPr>
          <p:cNvPr id="118804" name="WordArt 21"/>
          <p:cNvSpPr>
            <a:spLocks noChangeArrowheads="1" noChangeShapeType="1" noTextEdit="1"/>
          </p:cNvSpPr>
          <p:nvPr/>
        </p:nvSpPr>
        <p:spPr bwMode="auto">
          <a:xfrm>
            <a:off x="7086600" y="51054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K</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3"/>
          <p:cNvSpPr>
            <a:spLocks noGrp="1" noChangeArrowheads="1"/>
          </p:cNvSpPr>
          <p:nvPr>
            <p:ph type="body" idx="4294967295"/>
          </p:nvPr>
        </p:nvSpPr>
        <p:spPr>
          <a:xfrm>
            <a:off x="457200" y="381000"/>
            <a:ext cx="8229600" cy="5745163"/>
          </a:xfrm>
        </p:spPr>
        <p:txBody>
          <a:bodyPr/>
          <a:lstStyle/>
          <a:p>
            <a:pPr eaLnBrk="1" hangingPunct="1"/>
            <a:r>
              <a:rPr lang="en-US"/>
              <a:t>Activity! What 3-5 items should  you bring to class from the pictures below? </a:t>
            </a:r>
          </a:p>
        </p:txBody>
      </p:sp>
      <p:pic>
        <p:nvPicPr>
          <p:cNvPr id="119811" name="Picture 5" descr="penc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1524000"/>
            <a:ext cx="1981200" cy="1600200"/>
          </a:xfrm>
          <a:prstGeom prst="rect">
            <a:avLst/>
          </a:prstGeom>
          <a:noFill/>
          <a:ln w="57150">
            <a:solidFill>
              <a:srgbClr val="6699FF"/>
            </a:solidFill>
            <a:miter lim="800000"/>
            <a:headEnd/>
            <a:tailEnd/>
          </a:ln>
          <a:extLst>
            <a:ext uri="{909E8E84-426E-40DD-AFC4-6F175D3DCCD1}">
              <a14:hiddenFill xmlns:a14="http://schemas.microsoft.com/office/drawing/2010/main">
                <a:solidFill>
                  <a:srgbClr val="FFFFFF"/>
                </a:solidFill>
              </a14:hiddenFill>
            </a:ext>
          </a:extLst>
        </p:spPr>
      </p:pic>
      <p:pic>
        <p:nvPicPr>
          <p:cNvPr id="119812" name="Picture 7" descr="Sound_Bin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800600"/>
            <a:ext cx="2514600" cy="1812925"/>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19813" name="Picture 9" descr="assignment-book-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524000"/>
            <a:ext cx="1697038" cy="2133600"/>
          </a:xfrm>
          <a:prstGeom prst="rect">
            <a:avLst/>
          </a:prstGeom>
          <a:noFill/>
          <a:ln w="57150">
            <a:solidFill>
              <a:srgbClr val="6699FF"/>
            </a:solidFill>
            <a:miter lim="800000"/>
            <a:headEnd/>
            <a:tailEnd/>
          </a:ln>
          <a:extLst>
            <a:ext uri="{909E8E84-426E-40DD-AFC4-6F175D3DCCD1}">
              <a14:hiddenFill xmlns:a14="http://schemas.microsoft.com/office/drawing/2010/main">
                <a:solidFill>
                  <a:srgbClr val="FFFFFF"/>
                </a:solidFill>
              </a14:hiddenFill>
            </a:ext>
          </a:extLst>
        </p:spPr>
      </p:pic>
      <p:pic>
        <p:nvPicPr>
          <p:cNvPr id="119814" name="Picture 11" descr="119682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5029200"/>
            <a:ext cx="1905000" cy="1600200"/>
          </a:xfrm>
          <a:prstGeom prst="rect">
            <a:avLst/>
          </a:prstGeom>
          <a:noFill/>
          <a:ln w="5715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19815" name="Picture 13" descr="chicken%20wing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3276600"/>
            <a:ext cx="1600200" cy="1500188"/>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19816" name="Picture 17" descr="cellphon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0400" y="3810000"/>
            <a:ext cx="1676400" cy="28194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19817" name="Picture 21" descr="pizz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10400" y="3276600"/>
            <a:ext cx="1905000" cy="1485900"/>
          </a:xfrm>
          <a:prstGeom prst="rect">
            <a:avLst/>
          </a:prstGeom>
          <a:noFill/>
          <a:ln w="5715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19818" name="Picture 23" descr="yo-y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81600" y="5029200"/>
            <a:ext cx="1601788" cy="16002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19819" name="Picture 25" descr="Bienfang-WC-Pens_L"/>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1000" y="3429000"/>
            <a:ext cx="2514600" cy="1143000"/>
          </a:xfrm>
          <a:prstGeom prst="rect">
            <a:avLst/>
          </a:prstGeom>
          <a:noFill/>
          <a:ln w="76200">
            <a:solidFill>
              <a:srgbClr val="FF66FF"/>
            </a:solidFill>
            <a:miter lim="800000"/>
            <a:headEnd/>
            <a:tailEnd/>
          </a:ln>
          <a:extLst>
            <a:ext uri="{909E8E84-426E-40DD-AFC4-6F175D3DCCD1}">
              <a14:hiddenFill xmlns:a14="http://schemas.microsoft.com/office/drawing/2010/main">
                <a:solidFill>
                  <a:srgbClr val="FFFFFF"/>
                </a:solidFill>
              </a14:hiddenFill>
            </a:ext>
          </a:extLst>
        </p:spPr>
      </p:pic>
      <p:sp>
        <p:nvSpPr>
          <p:cNvPr id="119820" name="WordArt 13"/>
          <p:cNvSpPr>
            <a:spLocks noChangeArrowheads="1" noChangeShapeType="1" noTextEdit="1"/>
          </p:cNvSpPr>
          <p:nvPr/>
        </p:nvSpPr>
        <p:spPr bwMode="auto">
          <a:xfrm>
            <a:off x="3352800" y="1600200"/>
            <a:ext cx="35242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119821" name="WordArt 14"/>
          <p:cNvSpPr>
            <a:spLocks noChangeArrowheads="1" noChangeShapeType="1" noTextEdit="1"/>
          </p:cNvSpPr>
          <p:nvPr/>
        </p:nvSpPr>
        <p:spPr bwMode="auto">
          <a:xfrm>
            <a:off x="7162800" y="1600200"/>
            <a:ext cx="352425" cy="625475"/>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
        <p:nvSpPr>
          <p:cNvPr id="119822" name="WordArt 15"/>
          <p:cNvSpPr>
            <a:spLocks noChangeArrowheads="1" noChangeShapeType="1" noTextEdit="1"/>
          </p:cNvSpPr>
          <p:nvPr/>
        </p:nvSpPr>
        <p:spPr bwMode="auto">
          <a:xfrm>
            <a:off x="457200" y="3505200"/>
            <a:ext cx="33337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E</a:t>
            </a:r>
          </a:p>
        </p:txBody>
      </p:sp>
      <p:sp>
        <p:nvSpPr>
          <p:cNvPr id="119823" name="WordArt 16"/>
          <p:cNvSpPr>
            <a:spLocks noChangeArrowheads="1" noChangeShapeType="1" noTextEdit="1"/>
          </p:cNvSpPr>
          <p:nvPr/>
        </p:nvSpPr>
        <p:spPr bwMode="auto">
          <a:xfrm>
            <a:off x="4419600" y="3886200"/>
            <a:ext cx="3048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F</a:t>
            </a:r>
          </a:p>
        </p:txBody>
      </p:sp>
      <p:sp>
        <p:nvSpPr>
          <p:cNvPr id="119824" name="WordArt 17"/>
          <p:cNvSpPr>
            <a:spLocks noChangeArrowheads="1" noChangeShapeType="1" noTextEdit="1"/>
          </p:cNvSpPr>
          <p:nvPr/>
        </p:nvSpPr>
        <p:spPr bwMode="auto">
          <a:xfrm>
            <a:off x="5257800" y="32766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G</a:t>
            </a:r>
          </a:p>
        </p:txBody>
      </p:sp>
      <p:sp>
        <p:nvSpPr>
          <p:cNvPr id="119825" name="WordArt 18"/>
          <p:cNvSpPr>
            <a:spLocks noChangeArrowheads="1" noChangeShapeType="1" noTextEdit="1"/>
          </p:cNvSpPr>
          <p:nvPr/>
        </p:nvSpPr>
        <p:spPr bwMode="auto">
          <a:xfrm>
            <a:off x="7086600" y="33528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H</a:t>
            </a:r>
          </a:p>
        </p:txBody>
      </p:sp>
      <p:sp>
        <p:nvSpPr>
          <p:cNvPr id="119826" name="WordArt 19"/>
          <p:cNvSpPr>
            <a:spLocks noChangeArrowheads="1" noChangeShapeType="1" noTextEdit="1"/>
          </p:cNvSpPr>
          <p:nvPr/>
        </p:nvSpPr>
        <p:spPr bwMode="auto">
          <a:xfrm>
            <a:off x="609600" y="4876800"/>
            <a:ext cx="18097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I</a:t>
            </a:r>
          </a:p>
        </p:txBody>
      </p:sp>
      <p:sp>
        <p:nvSpPr>
          <p:cNvPr id="119827" name="WordArt 20"/>
          <p:cNvSpPr>
            <a:spLocks noChangeArrowheads="1" noChangeShapeType="1" noTextEdit="1"/>
          </p:cNvSpPr>
          <p:nvPr/>
        </p:nvSpPr>
        <p:spPr bwMode="auto">
          <a:xfrm>
            <a:off x="5257800" y="5105400"/>
            <a:ext cx="3048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J</a:t>
            </a:r>
          </a:p>
        </p:txBody>
      </p:sp>
      <p:sp>
        <p:nvSpPr>
          <p:cNvPr id="119828" name="WordArt 21"/>
          <p:cNvSpPr>
            <a:spLocks noChangeArrowheads="1" noChangeShapeType="1" noTextEdit="1"/>
          </p:cNvSpPr>
          <p:nvPr/>
        </p:nvSpPr>
        <p:spPr bwMode="auto">
          <a:xfrm>
            <a:off x="7086600" y="51054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K</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3"/>
          <p:cNvSpPr>
            <a:spLocks noGrp="1" noChangeArrowheads="1"/>
          </p:cNvSpPr>
          <p:nvPr>
            <p:ph type="body" idx="4294967295"/>
          </p:nvPr>
        </p:nvSpPr>
        <p:spPr>
          <a:xfrm>
            <a:off x="457200" y="381000"/>
            <a:ext cx="8229600" cy="5745163"/>
          </a:xfrm>
        </p:spPr>
        <p:txBody>
          <a:bodyPr/>
          <a:lstStyle/>
          <a:p>
            <a:pPr eaLnBrk="1" hangingPunct="1"/>
            <a:r>
              <a:rPr lang="en-US"/>
              <a:t>Activity! What 3-5 items should  you bring to class from the pictures below? </a:t>
            </a:r>
          </a:p>
        </p:txBody>
      </p:sp>
      <p:pic>
        <p:nvPicPr>
          <p:cNvPr id="120835" name="Picture 5" descr="penc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1524000"/>
            <a:ext cx="1981200" cy="1600200"/>
          </a:xfrm>
          <a:prstGeom prst="rect">
            <a:avLst/>
          </a:prstGeom>
          <a:noFill/>
          <a:ln w="57150">
            <a:solidFill>
              <a:srgbClr val="6699FF"/>
            </a:solidFill>
            <a:miter lim="800000"/>
            <a:headEnd/>
            <a:tailEnd/>
          </a:ln>
          <a:extLst>
            <a:ext uri="{909E8E84-426E-40DD-AFC4-6F175D3DCCD1}">
              <a14:hiddenFill xmlns:a14="http://schemas.microsoft.com/office/drawing/2010/main">
                <a:solidFill>
                  <a:srgbClr val="FFFFFF"/>
                </a:solidFill>
              </a14:hiddenFill>
            </a:ext>
          </a:extLst>
        </p:spPr>
      </p:pic>
      <p:pic>
        <p:nvPicPr>
          <p:cNvPr id="120836" name="Picture 7" descr="Sound_Bin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800600"/>
            <a:ext cx="2514600" cy="1812925"/>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20837" name="Picture 9" descr="assignment-book-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524000"/>
            <a:ext cx="1697038" cy="2133600"/>
          </a:xfrm>
          <a:prstGeom prst="rect">
            <a:avLst/>
          </a:prstGeom>
          <a:noFill/>
          <a:ln w="57150">
            <a:solidFill>
              <a:srgbClr val="6699FF"/>
            </a:solidFill>
            <a:miter lim="800000"/>
            <a:headEnd/>
            <a:tailEnd/>
          </a:ln>
          <a:extLst>
            <a:ext uri="{909E8E84-426E-40DD-AFC4-6F175D3DCCD1}">
              <a14:hiddenFill xmlns:a14="http://schemas.microsoft.com/office/drawing/2010/main">
                <a:solidFill>
                  <a:srgbClr val="FFFFFF"/>
                </a:solidFill>
              </a14:hiddenFill>
            </a:ext>
          </a:extLst>
        </p:spPr>
      </p:pic>
      <p:pic>
        <p:nvPicPr>
          <p:cNvPr id="120838" name="Picture 11" descr="119682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5029200"/>
            <a:ext cx="1905000" cy="1600200"/>
          </a:xfrm>
          <a:prstGeom prst="rect">
            <a:avLst/>
          </a:prstGeom>
          <a:noFill/>
          <a:ln w="5715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20839" name="Picture 13" descr="chicken%20wing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3276600"/>
            <a:ext cx="1600200" cy="1500188"/>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20840" name="Picture 17" descr="cellphon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0400" y="3810000"/>
            <a:ext cx="1676400" cy="28194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20841" name="Picture 21" descr="pizz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10400" y="3276600"/>
            <a:ext cx="1905000" cy="1485900"/>
          </a:xfrm>
          <a:prstGeom prst="rect">
            <a:avLst/>
          </a:prstGeom>
          <a:noFill/>
          <a:ln w="5715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20842" name="Picture 23" descr="yo-y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81600" y="5029200"/>
            <a:ext cx="1601788" cy="16002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20843" name="Picture 25" descr="Bienfang-WC-Pens_L"/>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1000" y="3429000"/>
            <a:ext cx="2514600" cy="1143000"/>
          </a:xfrm>
          <a:prstGeom prst="rect">
            <a:avLst/>
          </a:prstGeom>
          <a:noFill/>
          <a:ln w="76200">
            <a:solidFill>
              <a:srgbClr val="6699FF"/>
            </a:solidFill>
            <a:miter lim="800000"/>
            <a:headEnd/>
            <a:tailEnd/>
          </a:ln>
          <a:extLst>
            <a:ext uri="{909E8E84-426E-40DD-AFC4-6F175D3DCCD1}">
              <a14:hiddenFill xmlns:a14="http://schemas.microsoft.com/office/drawing/2010/main">
                <a:solidFill>
                  <a:srgbClr val="FFFFFF"/>
                </a:solidFill>
              </a14:hiddenFill>
            </a:ext>
          </a:extLst>
        </p:spPr>
      </p:pic>
      <p:sp>
        <p:nvSpPr>
          <p:cNvPr id="120844" name="WordArt 13"/>
          <p:cNvSpPr>
            <a:spLocks noChangeArrowheads="1" noChangeShapeType="1" noTextEdit="1"/>
          </p:cNvSpPr>
          <p:nvPr/>
        </p:nvSpPr>
        <p:spPr bwMode="auto">
          <a:xfrm>
            <a:off x="3352800" y="1600200"/>
            <a:ext cx="35242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120845" name="WordArt 14"/>
          <p:cNvSpPr>
            <a:spLocks noChangeArrowheads="1" noChangeShapeType="1" noTextEdit="1"/>
          </p:cNvSpPr>
          <p:nvPr/>
        </p:nvSpPr>
        <p:spPr bwMode="auto">
          <a:xfrm>
            <a:off x="7162800" y="1600200"/>
            <a:ext cx="352425" cy="625475"/>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
        <p:nvSpPr>
          <p:cNvPr id="120846" name="WordArt 15"/>
          <p:cNvSpPr>
            <a:spLocks noChangeArrowheads="1" noChangeShapeType="1" noTextEdit="1"/>
          </p:cNvSpPr>
          <p:nvPr/>
        </p:nvSpPr>
        <p:spPr bwMode="auto">
          <a:xfrm>
            <a:off x="457200" y="3505200"/>
            <a:ext cx="33337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E</a:t>
            </a:r>
          </a:p>
        </p:txBody>
      </p:sp>
      <p:sp>
        <p:nvSpPr>
          <p:cNvPr id="120847" name="WordArt 16"/>
          <p:cNvSpPr>
            <a:spLocks noChangeArrowheads="1" noChangeShapeType="1" noTextEdit="1"/>
          </p:cNvSpPr>
          <p:nvPr/>
        </p:nvSpPr>
        <p:spPr bwMode="auto">
          <a:xfrm>
            <a:off x="4419600" y="3886200"/>
            <a:ext cx="3048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F</a:t>
            </a:r>
          </a:p>
        </p:txBody>
      </p:sp>
      <p:sp>
        <p:nvSpPr>
          <p:cNvPr id="120848" name="WordArt 17"/>
          <p:cNvSpPr>
            <a:spLocks noChangeArrowheads="1" noChangeShapeType="1" noTextEdit="1"/>
          </p:cNvSpPr>
          <p:nvPr/>
        </p:nvSpPr>
        <p:spPr bwMode="auto">
          <a:xfrm>
            <a:off x="5257800" y="32766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G</a:t>
            </a:r>
          </a:p>
        </p:txBody>
      </p:sp>
      <p:sp>
        <p:nvSpPr>
          <p:cNvPr id="120849" name="WordArt 18"/>
          <p:cNvSpPr>
            <a:spLocks noChangeArrowheads="1" noChangeShapeType="1" noTextEdit="1"/>
          </p:cNvSpPr>
          <p:nvPr/>
        </p:nvSpPr>
        <p:spPr bwMode="auto">
          <a:xfrm>
            <a:off x="7086600" y="33528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H</a:t>
            </a:r>
          </a:p>
        </p:txBody>
      </p:sp>
      <p:sp>
        <p:nvSpPr>
          <p:cNvPr id="120850" name="WordArt 19"/>
          <p:cNvSpPr>
            <a:spLocks noChangeArrowheads="1" noChangeShapeType="1" noTextEdit="1"/>
          </p:cNvSpPr>
          <p:nvPr/>
        </p:nvSpPr>
        <p:spPr bwMode="auto">
          <a:xfrm>
            <a:off x="609600" y="4876800"/>
            <a:ext cx="18097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I</a:t>
            </a:r>
          </a:p>
        </p:txBody>
      </p:sp>
      <p:sp>
        <p:nvSpPr>
          <p:cNvPr id="120851" name="WordArt 20"/>
          <p:cNvSpPr>
            <a:spLocks noChangeArrowheads="1" noChangeShapeType="1" noTextEdit="1"/>
          </p:cNvSpPr>
          <p:nvPr/>
        </p:nvSpPr>
        <p:spPr bwMode="auto">
          <a:xfrm>
            <a:off x="5257800" y="5105400"/>
            <a:ext cx="3048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J</a:t>
            </a:r>
          </a:p>
        </p:txBody>
      </p:sp>
      <p:sp>
        <p:nvSpPr>
          <p:cNvPr id="120852" name="WordArt 21"/>
          <p:cNvSpPr>
            <a:spLocks noChangeArrowheads="1" noChangeShapeType="1" noTextEdit="1"/>
          </p:cNvSpPr>
          <p:nvPr/>
        </p:nvSpPr>
        <p:spPr bwMode="auto">
          <a:xfrm>
            <a:off x="7086600" y="51054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K</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3"/>
          <p:cNvSpPr>
            <a:spLocks noGrp="1" noChangeArrowheads="1"/>
          </p:cNvSpPr>
          <p:nvPr>
            <p:ph type="body" idx="4294967295"/>
          </p:nvPr>
        </p:nvSpPr>
        <p:spPr>
          <a:xfrm>
            <a:off x="457200" y="381000"/>
            <a:ext cx="8229600" cy="5745163"/>
          </a:xfrm>
        </p:spPr>
        <p:txBody>
          <a:bodyPr/>
          <a:lstStyle/>
          <a:p>
            <a:pPr eaLnBrk="1" hangingPunct="1"/>
            <a:r>
              <a:rPr lang="en-US"/>
              <a:t>Activity! What 3-5 items should  you bring to class from the pictures below? </a:t>
            </a:r>
          </a:p>
        </p:txBody>
      </p:sp>
      <p:pic>
        <p:nvPicPr>
          <p:cNvPr id="121859" name="Picture 5" descr="penc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1524000"/>
            <a:ext cx="1981200" cy="1600200"/>
          </a:xfrm>
          <a:prstGeom prst="rect">
            <a:avLst/>
          </a:prstGeom>
          <a:noFill/>
          <a:ln w="57150">
            <a:solidFill>
              <a:srgbClr val="6699FF"/>
            </a:solidFill>
            <a:miter lim="800000"/>
            <a:headEnd/>
            <a:tailEnd/>
          </a:ln>
          <a:extLst>
            <a:ext uri="{909E8E84-426E-40DD-AFC4-6F175D3DCCD1}">
              <a14:hiddenFill xmlns:a14="http://schemas.microsoft.com/office/drawing/2010/main">
                <a:solidFill>
                  <a:srgbClr val="FFFFFF"/>
                </a:solidFill>
              </a14:hiddenFill>
            </a:ext>
          </a:extLst>
        </p:spPr>
      </p:pic>
      <p:pic>
        <p:nvPicPr>
          <p:cNvPr id="121860" name="Picture 7" descr="Sound_Bin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800600"/>
            <a:ext cx="2514600" cy="1812925"/>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21861" name="Picture 9" descr="assignment-book-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524000"/>
            <a:ext cx="1697038" cy="2133600"/>
          </a:xfrm>
          <a:prstGeom prst="rect">
            <a:avLst/>
          </a:prstGeom>
          <a:noFill/>
          <a:ln w="57150">
            <a:solidFill>
              <a:srgbClr val="6699FF"/>
            </a:solidFill>
            <a:miter lim="800000"/>
            <a:headEnd/>
            <a:tailEnd/>
          </a:ln>
          <a:extLst>
            <a:ext uri="{909E8E84-426E-40DD-AFC4-6F175D3DCCD1}">
              <a14:hiddenFill xmlns:a14="http://schemas.microsoft.com/office/drawing/2010/main">
                <a:solidFill>
                  <a:srgbClr val="FFFFFF"/>
                </a:solidFill>
              </a14:hiddenFill>
            </a:ext>
          </a:extLst>
        </p:spPr>
      </p:pic>
      <p:pic>
        <p:nvPicPr>
          <p:cNvPr id="121862" name="Picture 11" descr="119682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5029200"/>
            <a:ext cx="1905000" cy="1600200"/>
          </a:xfrm>
          <a:prstGeom prst="rect">
            <a:avLst/>
          </a:prstGeom>
          <a:noFill/>
          <a:ln w="5715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21863" name="Picture 13" descr="chicken%20wing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3276600"/>
            <a:ext cx="1600200" cy="1500188"/>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21864" name="Picture 17" descr="cellphon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0400" y="3810000"/>
            <a:ext cx="1676400" cy="2819400"/>
          </a:xfrm>
          <a:prstGeom prst="rect">
            <a:avLst/>
          </a:prstGeom>
          <a:noFill/>
          <a:ln w="76200">
            <a:solidFill>
              <a:srgbClr val="FF66FF"/>
            </a:solidFill>
            <a:miter lim="800000"/>
            <a:headEnd/>
            <a:tailEnd/>
          </a:ln>
          <a:extLst>
            <a:ext uri="{909E8E84-426E-40DD-AFC4-6F175D3DCCD1}">
              <a14:hiddenFill xmlns:a14="http://schemas.microsoft.com/office/drawing/2010/main">
                <a:solidFill>
                  <a:srgbClr val="FFFFFF"/>
                </a:solidFill>
              </a14:hiddenFill>
            </a:ext>
          </a:extLst>
        </p:spPr>
      </p:pic>
      <p:pic>
        <p:nvPicPr>
          <p:cNvPr id="121865" name="Picture 21" descr="pizz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10400" y="3276600"/>
            <a:ext cx="1905000" cy="1485900"/>
          </a:xfrm>
          <a:prstGeom prst="rect">
            <a:avLst/>
          </a:prstGeom>
          <a:noFill/>
          <a:ln w="5715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21866" name="Picture 23" descr="yo-y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81600" y="5029200"/>
            <a:ext cx="1601788" cy="16002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21867" name="Picture 25" descr="Bienfang-WC-Pens_L"/>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1000" y="3429000"/>
            <a:ext cx="2514600" cy="1143000"/>
          </a:xfrm>
          <a:prstGeom prst="rect">
            <a:avLst/>
          </a:prstGeom>
          <a:noFill/>
          <a:ln w="76200">
            <a:solidFill>
              <a:srgbClr val="6699FF"/>
            </a:solidFill>
            <a:miter lim="800000"/>
            <a:headEnd/>
            <a:tailEnd/>
          </a:ln>
          <a:extLst>
            <a:ext uri="{909E8E84-426E-40DD-AFC4-6F175D3DCCD1}">
              <a14:hiddenFill xmlns:a14="http://schemas.microsoft.com/office/drawing/2010/main">
                <a:solidFill>
                  <a:srgbClr val="FFFFFF"/>
                </a:solidFill>
              </a14:hiddenFill>
            </a:ext>
          </a:extLst>
        </p:spPr>
      </p:pic>
      <p:sp>
        <p:nvSpPr>
          <p:cNvPr id="121868" name="WordArt 13"/>
          <p:cNvSpPr>
            <a:spLocks noChangeArrowheads="1" noChangeShapeType="1" noTextEdit="1"/>
          </p:cNvSpPr>
          <p:nvPr/>
        </p:nvSpPr>
        <p:spPr bwMode="auto">
          <a:xfrm>
            <a:off x="3352800" y="1600200"/>
            <a:ext cx="35242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121869" name="WordArt 14"/>
          <p:cNvSpPr>
            <a:spLocks noChangeArrowheads="1" noChangeShapeType="1" noTextEdit="1"/>
          </p:cNvSpPr>
          <p:nvPr/>
        </p:nvSpPr>
        <p:spPr bwMode="auto">
          <a:xfrm>
            <a:off x="7162800" y="1600200"/>
            <a:ext cx="352425" cy="625475"/>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
        <p:nvSpPr>
          <p:cNvPr id="121870" name="WordArt 15"/>
          <p:cNvSpPr>
            <a:spLocks noChangeArrowheads="1" noChangeShapeType="1" noTextEdit="1"/>
          </p:cNvSpPr>
          <p:nvPr/>
        </p:nvSpPr>
        <p:spPr bwMode="auto">
          <a:xfrm>
            <a:off x="457200" y="3505200"/>
            <a:ext cx="33337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E</a:t>
            </a:r>
          </a:p>
        </p:txBody>
      </p:sp>
      <p:sp>
        <p:nvSpPr>
          <p:cNvPr id="121871" name="WordArt 16"/>
          <p:cNvSpPr>
            <a:spLocks noChangeArrowheads="1" noChangeShapeType="1" noTextEdit="1"/>
          </p:cNvSpPr>
          <p:nvPr/>
        </p:nvSpPr>
        <p:spPr bwMode="auto">
          <a:xfrm>
            <a:off x="4419600" y="3886200"/>
            <a:ext cx="3048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F</a:t>
            </a:r>
          </a:p>
        </p:txBody>
      </p:sp>
      <p:sp>
        <p:nvSpPr>
          <p:cNvPr id="121872" name="WordArt 17"/>
          <p:cNvSpPr>
            <a:spLocks noChangeArrowheads="1" noChangeShapeType="1" noTextEdit="1"/>
          </p:cNvSpPr>
          <p:nvPr/>
        </p:nvSpPr>
        <p:spPr bwMode="auto">
          <a:xfrm>
            <a:off x="5257800" y="32766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G</a:t>
            </a:r>
          </a:p>
        </p:txBody>
      </p:sp>
      <p:sp>
        <p:nvSpPr>
          <p:cNvPr id="121873" name="WordArt 18"/>
          <p:cNvSpPr>
            <a:spLocks noChangeArrowheads="1" noChangeShapeType="1" noTextEdit="1"/>
          </p:cNvSpPr>
          <p:nvPr/>
        </p:nvSpPr>
        <p:spPr bwMode="auto">
          <a:xfrm>
            <a:off x="7086600" y="33528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H</a:t>
            </a:r>
          </a:p>
        </p:txBody>
      </p:sp>
      <p:sp>
        <p:nvSpPr>
          <p:cNvPr id="121874" name="WordArt 19"/>
          <p:cNvSpPr>
            <a:spLocks noChangeArrowheads="1" noChangeShapeType="1" noTextEdit="1"/>
          </p:cNvSpPr>
          <p:nvPr/>
        </p:nvSpPr>
        <p:spPr bwMode="auto">
          <a:xfrm>
            <a:off x="609600" y="4876800"/>
            <a:ext cx="18097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I</a:t>
            </a:r>
          </a:p>
        </p:txBody>
      </p:sp>
      <p:sp>
        <p:nvSpPr>
          <p:cNvPr id="121875" name="WordArt 20"/>
          <p:cNvSpPr>
            <a:spLocks noChangeArrowheads="1" noChangeShapeType="1" noTextEdit="1"/>
          </p:cNvSpPr>
          <p:nvPr/>
        </p:nvSpPr>
        <p:spPr bwMode="auto">
          <a:xfrm>
            <a:off x="5257800" y="5105400"/>
            <a:ext cx="3048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J</a:t>
            </a:r>
          </a:p>
        </p:txBody>
      </p:sp>
      <p:sp>
        <p:nvSpPr>
          <p:cNvPr id="121876" name="WordArt 21"/>
          <p:cNvSpPr>
            <a:spLocks noChangeArrowheads="1" noChangeShapeType="1" noTextEdit="1"/>
          </p:cNvSpPr>
          <p:nvPr/>
        </p:nvSpPr>
        <p:spPr bwMode="auto">
          <a:xfrm>
            <a:off x="7086600" y="51054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K</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3"/>
          <p:cNvSpPr>
            <a:spLocks noGrp="1" noChangeArrowheads="1"/>
          </p:cNvSpPr>
          <p:nvPr>
            <p:ph type="body" idx="4294967295"/>
          </p:nvPr>
        </p:nvSpPr>
        <p:spPr>
          <a:xfrm>
            <a:off x="457200" y="381000"/>
            <a:ext cx="8229600" cy="5745163"/>
          </a:xfrm>
        </p:spPr>
        <p:txBody>
          <a:bodyPr/>
          <a:lstStyle/>
          <a:p>
            <a:pPr eaLnBrk="1" hangingPunct="1"/>
            <a:r>
              <a:rPr lang="en-US"/>
              <a:t>Activity! What 3-5 items should  you bring to class from the pictures below? </a:t>
            </a:r>
          </a:p>
        </p:txBody>
      </p:sp>
      <p:pic>
        <p:nvPicPr>
          <p:cNvPr id="122883" name="Picture 5" descr="penc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1524000"/>
            <a:ext cx="1981200" cy="1600200"/>
          </a:xfrm>
          <a:prstGeom prst="rect">
            <a:avLst/>
          </a:prstGeom>
          <a:noFill/>
          <a:ln w="57150">
            <a:solidFill>
              <a:srgbClr val="6699FF"/>
            </a:solidFill>
            <a:miter lim="800000"/>
            <a:headEnd/>
            <a:tailEnd/>
          </a:ln>
          <a:extLst>
            <a:ext uri="{909E8E84-426E-40DD-AFC4-6F175D3DCCD1}">
              <a14:hiddenFill xmlns:a14="http://schemas.microsoft.com/office/drawing/2010/main">
                <a:solidFill>
                  <a:srgbClr val="FFFFFF"/>
                </a:solidFill>
              </a14:hiddenFill>
            </a:ext>
          </a:extLst>
        </p:spPr>
      </p:pic>
      <p:pic>
        <p:nvPicPr>
          <p:cNvPr id="122884" name="Picture 7" descr="Sound_Bin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800600"/>
            <a:ext cx="2514600" cy="1812925"/>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22885" name="Picture 9" descr="assignment-book-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524000"/>
            <a:ext cx="1697038" cy="2133600"/>
          </a:xfrm>
          <a:prstGeom prst="rect">
            <a:avLst/>
          </a:prstGeom>
          <a:noFill/>
          <a:ln w="57150">
            <a:solidFill>
              <a:srgbClr val="6699FF"/>
            </a:solidFill>
            <a:miter lim="800000"/>
            <a:headEnd/>
            <a:tailEnd/>
          </a:ln>
          <a:extLst>
            <a:ext uri="{909E8E84-426E-40DD-AFC4-6F175D3DCCD1}">
              <a14:hiddenFill xmlns:a14="http://schemas.microsoft.com/office/drawing/2010/main">
                <a:solidFill>
                  <a:srgbClr val="FFFFFF"/>
                </a:solidFill>
              </a14:hiddenFill>
            </a:ext>
          </a:extLst>
        </p:spPr>
      </p:pic>
      <p:pic>
        <p:nvPicPr>
          <p:cNvPr id="122886" name="Picture 11" descr="119682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5029200"/>
            <a:ext cx="1905000" cy="1600200"/>
          </a:xfrm>
          <a:prstGeom prst="rect">
            <a:avLst/>
          </a:prstGeom>
          <a:noFill/>
          <a:ln w="5715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22887" name="Picture 13" descr="chicken%20wing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3276600"/>
            <a:ext cx="1600200" cy="1500188"/>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22888" name="Picture 21" descr="pizz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10400" y="3276600"/>
            <a:ext cx="1905000" cy="1485900"/>
          </a:xfrm>
          <a:prstGeom prst="rect">
            <a:avLst/>
          </a:prstGeom>
          <a:noFill/>
          <a:ln w="5715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22889" name="Picture 23" descr="yo-y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1600" y="5029200"/>
            <a:ext cx="1601788" cy="16002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22890" name="Picture 25" descr="Bienfang-WC-Pens_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 y="3429000"/>
            <a:ext cx="2514600" cy="1143000"/>
          </a:xfrm>
          <a:prstGeom prst="rect">
            <a:avLst/>
          </a:prstGeom>
          <a:noFill/>
          <a:ln w="76200">
            <a:solidFill>
              <a:srgbClr val="6699FF"/>
            </a:solidFill>
            <a:miter lim="800000"/>
            <a:headEnd/>
            <a:tailEnd/>
          </a:ln>
          <a:extLst>
            <a:ext uri="{909E8E84-426E-40DD-AFC4-6F175D3DCCD1}">
              <a14:hiddenFill xmlns:a14="http://schemas.microsoft.com/office/drawing/2010/main">
                <a:solidFill>
                  <a:srgbClr val="FFFFFF"/>
                </a:solidFill>
              </a14:hiddenFill>
            </a:ext>
          </a:extLst>
        </p:spPr>
      </p:pic>
      <p:sp>
        <p:nvSpPr>
          <p:cNvPr id="122891" name="WordArt 13"/>
          <p:cNvSpPr>
            <a:spLocks noChangeArrowheads="1" noChangeShapeType="1" noTextEdit="1"/>
          </p:cNvSpPr>
          <p:nvPr/>
        </p:nvSpPr>
        <p:spPr bwMode="auto">
          <a:xfrm>
            <a:off x="3352800" y="1600200"/>
            <a:ext cx="35242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122892" name="WordArt 14"/>
          <p:cNvSpPr>
            <a:spLocks noChangeArrowheads="1" noChangeShapeType="1" noTextEdit="1"/>
          </p:cNvSpPr>
          <p:nvPr/>
        </p:nvSpPr>
        <p:spPr bwMode="auto">
          <a:xfrm>
            <a:off x="7162800" y="1600200"/>
            <a:ext cx="352425" cy="625475"/>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
        <p:nvSpPr>
          <p:cNvPr id="122893" name="WordArt 15"/>
          <p:cNvSpPr>
            <a:spLocks noChangeArrowheads="1" noChangeShapeType="1" noTextEdit="1"/>
          </p:cNvSpPr>
          <p:nvPr/>
        </p:nvSpPr>
        <p:spPr bwMode="auto">
          <a:xfrm>
            <a:off x="457200" y="3505200"/>
            <a:ext cx="33337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E</a:t>
            </a:r>
          </a:p>
        </p:txBody>
      </p:sp>
      <p:sp>
        <p:nvSpPr>
          <p:cNvPr id="122894" name="WordArt 17"/>
          <p:cNvSpPr>
            <a:spLocks noChangeArrowheads="1" noChangeShapeType="1" noTextEdit="1"/>
          </p:cNvSpPr>
          <p:nvPr/>
        </p:nvSpPr>
        <p:spPr bwMode="auto">
          <a:xfrm>
            <a:off x="5257800" y="32766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G</a:t>
            </a:r>
          </a:p>
        </p:txBody>
      </p:sp>
      <p:sp>
        <p:nvSpPr>
          <p:cNvPr id="122895" name="WordArt 18"/>
          <p:cNvSpPr>
            <a:spLocks noChangeArrowheads="1" noChangeShapeType="1" noTextEdit="1"/>
          </p:cNvSpPr>
          <p:nvPr/>
        </p:nvSpPr>
        <p:spPr bwMode="auto">
          <a:xfrm>
            <a:off x="7086600" y="33528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H</a:t>
            </a:r>
          </a:p>
        </p:txBody>
      </p:sp>
      <p:sp>
        <p:nvSpPr>
          <p:cNvPr id="122896" name="WordArt 19"/>
          <p:cNvSpPr>
            <a:spLocks noChangeArrowheads="1" noChangeShapeType="1" noTextEdit="1"/>
          </p:cNvSpPr>
          <p:nvPr/>
        </p:nvSpPr>
        <p:spPr bwMode="auto">
          <a:xfrm>
            <a:off x="609600" y="4876800"/>
            <a:ext cx="18097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I</a:t>
            </a:r>
          </a:p>
        </p:txBody>
      </p:sp>
      <p:sp>
        <p:nvSpPr>
          <p:cNvPr id="122897" name="WordArt 20"/>
          <p:cNvSpPr>
            <a:spLocks noChangeArrowheads="1" noChangeShapeType="1" noTextEdit="1"/>
          </p:cNvSpPr>
          <p:nvPr/>
        </p:nvSpPr>
        <p:spPr bwMode="auto">
          <a:xfrm>
            <a:off x="5257800" y="5105400"/>
            <a:ext cx="3048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J</a:t>
            </a:r>
          </a:p>
        </p:txBody>
      </p:sp>
      <p:sp>
        <p:nvSpPr>
          <p:cNvPr id="122898" name="WordArt 21"/>
          <p:cNvSpPr>
            <a:spLocks noChangeArrowheads="1" noChangeShapeType="1" noTextEdit="1"/>
          </p:cNvSpPr>
          <p:nvPr/>
        </p:nvSpPr>
        <p:spPr bwMode="auto">
          <a:xfrm>
            <a:off x="7086600" y="51054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K</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4294967295"/>
          </p:nvPr>
        </p:nvSpPr>
        <p:spPr>
          <a:xfrm>
            <a:off x="19334" y="152400"/>
            <a:ext cx="5695666" cy="6705600"/>
          </a:xfrm>
        </p:spPr>
        <p:txBody>
          <a:bodyPr/>
          <a:lstStyle/>
          <a:p>
            <a:pPr eaLnBrk="1" hangingPunct="1"/>
            <a:r>
              <a:rPr lang="en-US" dirty="0"/>
              <a:t>Shortly after you enter class, I will put two fingers up to ask for your attention.  I will expect…</a:t>
            </a:r>
          </a:p>
          <a:p>
            <a:pPr lvl="1" eaLnBrk="1" hangingPunct="1"/>
            <a:r>
              <a:rPr lang="en-US" dirty="0">
                <a:solidFill>
                  <a:srgbClr val="6699FF"/>
                </a:solidFill>
              </a:rPr>
              <a:t>To see every student sitting in a chair ready to learn.</a:t>
            </a:r>
          </a:p>
          <a:p>
            <a:pPr lvl="1" eaLnBrk="1" hangingPunct="1"/>
            <a:r>
              <a:rPr lang="en-US" dirty="0">
                <a:solidFill>
                  <a:srgbClr val="FF66FF"/>
                </a:solidFill>
              </a:rPr>
              <a:t>silence throughout the room when I ask for your attention.</a:t>
            </a:r>
          </a:p>
          <a:p>
            <a:pPr lvl="1" eaLnBrk="1" hangingPunct="1"/>
            <a:r>
              <a:rPr lang="en-US" dirty="0">
                <a:solidFill>
                  <a:srgbClr val="FF9900"/>
                </a:solidFill>
              </a:rPr>
              <a:t>Every student with the proper materials for learning.</a:t>
            </a:r>
          </a:p>
          <a:p>
            <a:pPr lvl="1" eaLnBrk="1" hangingPunct="1"/>
            <a:r>
              <a:rPr lang="en-US" dirty="0">
                <a:solidFill>
                  <a:srgbClr val="66FF66"/>
                </a:solidFill>
              </a:rPr>
              <a:t>Student journals open to the next available page.</a:t>
            </a:r>
          </a:p>
          <a:p>
            <a:pPr eaLnBrk="1" hangingPunct="1">
              <a:buFontTx/>
              <a:buNone/>
            </a:pPr>
            <a:endParaRPr lang="en-US" dirty="0">
              <a:solidFill>
                <a:srgbClr val="66FF66"/>
              </a:solidFill>
            </a:endParaRPr>
          </a:p>
          <a:p>
            <a:pPr eaLnBrk="1" hangingPunct="1">
              <a:buFontTx/>
              <a:buNone/>
            </a:pPr>
            <a:endParaRPr lang="en-US" dirty="0"/>
          </a:p>
        </p:txBody>
      </p:sp>
      <p:pic>
        <p:nvPicPr>
          <p:cNvPr id="4" name="Picture 3">
            <a:extLst>
              <a:ext uri="{FF2B5EF4-FFF2-40B4-BE49-F238E27FC236}">
                <a16:creationId xmlns:a16="http://schemas.microsoft.com/office/drawing/2014/main" id="{1B488694-94FD-054C-8EF2-CC35DEA427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2362200"/>
            <a:ext cx="3124200" cy="2603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4294967295"/>
          </p:nvPr>
        </p:nvSpPr>
        <p:spPr>
          <a:xfrm>
            <a:off x="457200" y="381000"/>
            <a:ext cx="8229600" cy="5745163"/>
          </a:xfrm>
        </p:spPr>
        <p:txBody>
          <a:bodyPr/>
          <a:lstStyle/>
          <a:p>
            <a:pPr eaLnBrk="1" hangingPunct="1"/>
            <a:r>
              <a:rPr lang="en-US"/>
              <a:t>Activity! What 3-5 items should  you bring to class from the pictures below? </a:t>
            </a:r>
          </a:p>
        </p:txBody>
      </p:sp>
      <p:pic>
        <p:nvPicPr>
          <p:cNvPr id="123907" name="Picture 5" descr="penc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1524000"/>
            <a:ext cx="1981200" cy="1600200"/>
          </a:xfrm>
          <a:prstGeom prst="rect">
            <a:avLst/>
          </a:prstGeom>
          <a:noFill/>
          <a:ln w="57150">
            <a:solidFill>
              <a:srgbClr val="6699FF"/>
            </a:solidFill>
            <a:miter lim="800000"/>
            <a:headEnd/>
            <a:tailEnd/>
          </a:ln>
          <a:extLst>
            <a:ext uri="{909E8E84-426E-40DD-AFC4-6F175D3DCCD1}">
              <a14:hiddenFill xmlns:a14="http://schemas.microsoft.com/office/drawing/2010/main">
                <a:solidFill>
                  <a:srgbClr val="FFFFFF"/>
                </a:solidFill>
              </a14:hiddenFill>
            </a:ext>
          </a:extLst>
        </p:spPr>
      </p:pic>
      <p:pic>
        <p:nvPicPr>
          <p:cNvPr id="123908" name="Picture 7" descr="Sound_Bin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800600"/>
            <a:ext cx="2514600" cy="1812925"/>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23909" name="Picture 9" descr="assignment-book-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524000"/>
            <a:ext cx="1697038" cy="2133600"/>
          </a:xfrm>
          <a:prstGeom prst="rect">
            <a:avLst/>
          </a:prstGeom>
          <a:noFill/>
          <a:ln w="57150">
            <a:solidFill>
              <a:srgbClr val="6699FF"/>
            </a:solidFill>
            <a:miter lim="800000"/>
            <a:headEnd/>
            <a:tailEnd/>
          </a:ln>
          <a:extLst>
            <a:ext uri="{909E8E84-426E-40DD-AFC4-6F175D3DCCD1}">
              <a14:hiddenFill xmlns:a14="http://schemas.microsoft.com/office/drawing/2010/main">
                <a:solidFill>
                  <a:srgbClr val="FFFFFF"/>
                </a:solidFill>
              </a14:hiddenFill>
            </a:ext>
          </a:extLst>
        </p:spPr>
      </p:pic>
      <p:pic>
        <p:nvPicPr>
          <p:cNvPr id="123910" name="Picture 11" descr="119682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5029200"/>
            <a:ext cx="1905000" cy="1600200"/>
          </a:xfrm>
          <a:prstGeom prst="rect">
            <a:avLst/>
          </a:prstGeom>
          <a:noFill/>
          <a:ln w="5715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23911" name="Picture 13" descr="chicken%20wing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3276600"/>
            <a:ext cx="1600200" cy="1500188"/>
          </a:xfrm>
          <a:prstGeom prst="rect">
            <a:avLst/>
          </a:prstGeom>
          <a:noFill/>
          <a:ln w="76200">
            <a:solidFill>
              <a:srgbClr val="FF66FF"/>
            </a:solidFill>
            <a:miter lim="800000"/>
            <a:headEnd/>
            <a:tailEnd/>
          </a:ln>
          <a:extLst>
            <a:ext uri="{909E8E84-426E-40DD-AFC4-6F175D3DCCD1}">
              <a14:hiddenFill xmlns:a14="http://schemas.microsoft.com/office/drawing/2010/main">
                <a:solidFill>
                  <a:srgbClr val="FFFFFF"/>
                </a:solidFill>
              </a14:hiddenFill>
            </a:ext>
          </a:extLst>
        </p:spPr>
      </p:pic>
      <p:pic>
        <p:nvPicPr>
          <p:cNvPr id="123912" name="Picture 21" descr="pizz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10400" y="3276600"/>
            <a:ext cx="1905000" cy="1485900"/>
          </a:xfrm>
          <a:prstGeom prst="rect">
            <a:avLst/>
          </a:prstGeom>
          <a:noFill/>
          <a:ln w="5715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23913" name="Picture 23" descr="yo-y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1600" y="5029200"/>
            <a:ext cx="1601788" cy="16002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23914" name="Picture 25" descr="Bienfang-WC-Pens_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 y="3429000"/>
            <a:ext cx="2514600" cy="1143000"/>
          </a:xfrm>
          <a:prstGeom prst="rect">
            <a:avLst/>
          </a:prstGeom>
          <a:noFill/>
          <a:ln w="76200">
            <a:solidFill>
              <a:srgbClr val="6699FF"/>
            </a:solidFill>
            <a:miter lim="800000"/>
            <a:headEnd/>
            <a:tailEnd/>
          </a:ln>
          <a:extLst>
            <a:ext uri="{909E8E84-426E-40DD-AFC4-6F175D3DCCD1}">
              <a14:hiddenFill xmlns:a14="http://schemas.microsoft.com/office/drawing/2010/main">
                <a:solidFill>
                  <a:srgbClr val="FFFFFF"/>
                </a:solidFill>
              </a14:hiddenFill>
            </a:ext>
          </a:extLst>
        </p:spPr>
      </p:pic>
      <p:sp>
        <p:nvSpPr>
          <p:cNvPr id="123915" name="WordArt 12"/>
          <p:cNvSpPr>
            <a:spLocks noChangeArrowheads="1" noChangeShapeType="1" noTextEdit="1"/>
          </p:cNvSpPr>
          <p:nvPr/>
        </p:nvSpPr>
        <p:spPr bwMode="auto">
          <a:xfrm>
            <a:off x="3352800" y="1600200"/>
            <a:ext cx="35242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123916" name="WordArt 13"/>
          <p:cNvSpPr>
            <a:spLocks noChangeArrowheads="1" noChangeShapeType="1" noTextEdit="1"/>
          </p:cNvSpPr>
          <p:nvPr/>
        </p:nvSpPr>
        <p:spPr bwMode="auto">
          <a:xfrm>
            <a:off x="7162800" y="1600200"/>
            <a:ext cx="352425" cy="625475"/>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
        <p:nvSpPr>
          <p:cNvPr id="123917" name="WordArt 14"/>
          <p:cNvSpPr>
            <a:spLocks noChangeArrowheads="1" noChangeShapeType="1" noTextEdit="1"/>
          </p:cNvSpPr>
          <p:nvPr/>
        </p:nvSpPr>
        <p:spPr bwMode="auto">
          <a:xfrm>
            <a:off x="457200" y="3505200"/>
            <a:ext cx="33337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E</a:t>
            </a:r>
          </a:p>
        </p:txBody>
      </p:sp>
      <p:sp>
        <p:nvSpPr>
          <p:cNvPr id="123918" name="WordArt 15"/>
          <p:cNvSpPr>
            <a:spLocks noChangeArrowheads="1" noChangeShapeType="1" noTextEdit="1"/>
          </p:cNvSpPr>
          <p:nvPr/>
        </p:nvSpPr>
        <p:spPr bwMode="auto">
          <a:xfrm>
            <a:off x="5257800" y="32766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G</a:t>
            </a:r>
          </a:p>
        </p:txBody>
      </p:sp>
      <p:sp>
        <p:nvSpPr>
          <p:cNvPr id="123919" name="WordArt 16"/>
          <p:cNvSpPr>
            <a:spLocks noChangeArrowheads="1" noChangeShapeType="1" noTextEdit="1"/>
          </p:cNvSpPr>
          <p:nvPr/>
        </p:nvSpPr>
        <p:spPr bwMode="auto">
          <a:xfrm>
            <a:off x="7086600" y="33528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H</a:t>
            </a:r>
          </a:p>
        </p:txBody>
      </p:sp>
      <p:sp>
        <p:nvSpPr>
          <p:cNvPr id="123920" name="WordArt 17"/>
          <p:cNvSpPr>
            <a:spLocks noChangeArrowheads="1" noChangeShapeType="1" noTextEdit="1"/>
          </p:cNvSpPr>
          <p:nvPr/>
        </p:nvSpPr>
        <p:spPr bwMode="auto">
          <a:xfrm>
            <a:off x="609600" y="4876800"/>
            <a:ext cx="18097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I</a:t>
            </a:r>
          </a:p>
        </p:txBody>
      </p:sp>
      <p:sp>
        <p:nvSpPr>
          <p:cNvPr id="123921" name="WordArt 18"/>
          <p:cNvSpPr>
            <a:spLocks noChangeArrowheads="1" noChangeShapeType="1" noTextEdit="1"/>
          </p:cNvSpPr>
          <p:nvPr/>
        </p:nvSpPr>
        <p:spPr bwMode="auto">
          <a:xfrm>
            <a:off x="5257800" y="5105400"/>
            <a:ext cx="3048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J</a:t>
            </a:r>
          </a:p>
        </p:txBody>
      </p:sp>
      <p:sp>
        <p:nvSpPr>
          <p:cNvPr id="123922" name="WordArt 19"/>
          <p:cNvSpPr>
            <a:spLocks noChangeArrowheads="1" noChangeShapeType="1" noTextEdit="1"/>
          </p:cNvSpPr>
          <p:nvPr/>
        </p:nvSpPr>
        <p:spPr bwMode="auto">
          <a:xfrm>
            <a:off x="7086600" y="51054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K</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3"/>
          <p:cNvSpPr>
            <a:spLocks noGrp="1" noChangeArrowheads="1"/>
          </p:cNvSpPr>
          <p:nvPr>
            <p:ph type="body" idx="4294967295"/>
          </p:nvPr>
        </p:nvSpPr>
        <p:spPr>
          <a:xfrm>
            <a:off x="457200" y="381000"/>
            <a:ext cx="8229600" cy="5745163"/>
          </a:xfrm>
        </p:spPr>
        <p:txBody>
          <a:bodyPr/>
          <a:lstStyle/>
          <a:p>
            <a:pPr eaLnBrk="1" hangingPunct="1"/>
            <a:r>
              <a:rPr lang="en-US"/>
              <a:t>Activity! What 3-5 items should  you bring to class from the pictures below? </a:t>
            </a:r>
          </a:p>
        </p:txBody>
      </p:sp>
      <p:pic>
        <p:nvPicPr>
          <p:cNvPr id="124931" name="Picture 5" descr="penc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1524000"/>
            <a:ext cx="1981200" cy="1600200"/>
          </a:xfrm>
          <a:prstGeom prst="rect">
            <a:avLst/>
          </a:prstGeom>
          <a:noFill/>
          <a:ln w="57150">
            <a:solidFill>
              <a:srgbClr val="6699FF"/>
            </a:solidFill>
            <a:miter lim="800000"/>
            <a:headEnd/>
            <a:tailEnd/>
          </a:ln>
          <a:extLst>
            <a:ext uri="{909E8E84-426E-40DD-AFC4-6F175D3DCCD1}">
              <a14:hiddenFill xmlns:a14="http://schemas.microsoft.com/office/drawing/2010/main">
                <a:solidFill>
                  <a:srgbClr val="FFFFFF"/>
                </a:solidFill>
              </a14:hiddenFill>
            </a:ext>
          </a:extLst>
        </p:spPr>
      </p:pic>
      <p:pic>
        <p:nvPicPr>
          <p:cNvPr id="124932" name="Picture 7" descr="Sound_Bin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800600"/>
            <a:ext cx="2514600" cy="1812925"/>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24933" name="Picture 9" descr="assignment-book-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524000"/>
            <a:ext cx="1697038" cy="2133600"/>
          </a:xfrm>
          <a:prstGeom prst="rect">
            <a:avLst/>
          </a:prstGeom>
          <a:noFill/>
          <a:ln w="57150">
            <a:solidFill>
              <a:srgbClr val="6699FF"/>
            </a:solidFill>
            <a:miter lim="800000"/>
            <a:headEnd/>
            <a:tailEnd/>
          </a:ln>
          <a:extLst>
            <a:ext uri="{909E8E84-426E-40DD-AFC4-6F175D3DCCD1}">
              <a14:hiddenFill xmlns:a14="http://schemas.microsoft.com/office/drawing/2010/main">
                <a:solidFill>
                  <a:srgbClr val="FFFFFF"/>
                </a:solidFill>
              </a14:hiddenFill>
            </a:ext>
          </a:extLst>
        </p:spPr>
      </p:pic>
      <p:pic>
        <p:nvPicPr>
          <p:cNvPr id="124934" name="Picture 11" descr="119682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5029200"/>
            <a:ext cx="1905000" cy="1600200"/>
          </a:xfrm>
          <a:prstGeom prst="rect">
            <a:avLst/>
          </a:prstGeom>
          <a:noFill/>
          <a:ln w="5715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24935" name="Picture 21" descr="pizz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10400" y="3276600"/>
            <a:ext cx="1905000" cy="1485900"/>
          </a:xfrm>
          <a:prstGeom prst="rect">
            <a:avLst/>
          </a:prstGeom>
          <a:noFill/>
          <a:ln w="5715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24936" name="Picture 23" descr="yo-y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1600" y="5029200"/>
            <a:ext cx="1601788" cy="16002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24937" name="Picture 25" descr="Bienfang-WC-Pens_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3429000"/>
            <a:ext cx="2514600" cy="1143000"/>
          </a:xfrm>
          <a:prstGeom prst="rect">
            <a:avLst/>
          </a:prstGeom>
          <a:noFill/>
          <a:ln w="76200">
            <a:solidFill>
              <a:srgbClr val="6699FF"/>
            </a:solidFill>
            <a:miter lim="800000"/>
            <a:headEnd/>
            <a:tailEnd/>
          </a:ln>
          <a:extLst>
            <a:ext uri="{909E8E84-426E-40DD-AFC4-6F175D3DCCD1}">
              <a14:hiddenFill xmlns:a14="http://schemas.microsoft.com/office/drawing/2010/main">
                <a:solidFill>
                  <a:srgbClr val="FFFFFF"/>
                </a:solidFill>
              </a14:hiddenFill>
            </a:ext>
          </a:extLst>
        </p:spPr>
      </p:pic>
      <p:sp>
        <p:nvSpPr>
          <p:cNvPr id="124938" name="WordArt 12"/>
          <p:cNvSpPr>
            <a:spLocks noChangeArrowheads="1" noChangeShapeType="1" noTextEdit="1"/>
          </p:cNvSpPr>
          <p:nvPr/>
        </p:nvSpPr>
        <p:spPr bwMode="auto">
          <a:xfrm>
            <a:off x="3352800" y="1600200"/>
            <a:ext cx="35242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124939" name="WordArt 13"/>
          <p:cNvSpPr>
            <a:spLocks noChangeArrowheads="1" noChangeShapeType="1" noTextEdit="1"/>
          </p:cNvSpPr>
          <p:nvPr/>
        </p:nvSpPr>
        <p:spPr bwMode="auto">
          <a:xfrm>
            <a:off x="7162800" y="1600200"/>
            <a:ext cx="352425" cy="625475"/>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
        <p:nvSpPr>
          <p:cNvPr id="124940" name="WordArt 14"/>
          <p:cNvSpPr>
            <a:spLocks noChangeArrowheads="1" noChangeShapeType="1" noTextEdit="1"/>
          </p:cNvSpPr>
          <p:nvPr/>
        </p:nvSpPr>
        <p:spPr bwMode="auto">
          <a:xfrm>
            <a:off x="457200" y="3505200"/>
            <a:ext cx="33337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E</a:t>
            </a:r>
          </a:p>
        </p:txBody>
      </p:sp>
      <p:sp>
        <p:nvSpPr>
          <p:cNvPr id="124941" name="WordArt 16"/>
          <p:cNvSpPr>
            <a:spLocks noChangeArrowheads="1" noChangeShapeType="1" noTextEdit="1"/>
          </p:cNvSpPr>
          <p:nvPr/>
        </p:nvSpPr>
        <p:spPr bwMode="auto">
          <a:xfrm>
            <a:off x="7086600" y="33528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H</a:t>
            </a:r>
          </a:p>
        </p:txBody>
      </p:sp>
      <p:sp>
        <p:nvSpPr>
          <p:cNvPr id="124942" name="WordArt 17"/>
          <p:cNvSpPr>
            <a:spLocks noChangeArrowheads="1" noChangeShapeType="1" noTextEdit="1"/>
          </p:cNvSpPr>
          <p:nvPr/>
        </p:nvSpPr>
        <p:spPr bwMode="auto">
          <a:xfrm>
            <a:off x="609600" y="4876800"/>
            <a:ext cx="18097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I</a:t>
            </a:r>
          </a:p>
        </p:txBody>
      </p:sp>
      <p:sp>
        <p:nvSpPr>
          <p:cNvPr id="124943" name="WordArt 18"/>
          <p:cNvSpPr>
            <a:spLocks noChangeArrowheads="1" noChangeShapeType="1" noTextEdit="1"/>
          </p:cNvSpPr>
          <p:nvPr/>
        </p:nvSpPr>
        <p:spPr bwMode="auto">
          <a:xfrm>
            <a:off x="5257800" y="5105400"/>
            <a:ext cx="3048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J</a:t>
            </a:r>
          </a:p>
        </p:txBody>
      </p:sp>
      <p:sp>
        <p:nvSpPr>
          <p:cNvPr id="124944" name="WordArt 19"/>
          <p:cNvSpPr>
            <a:spLocks noChangeArrowheads="1" noChangeShapeType="1" noTextEdit="1"/>
          </p:cNvSpPr>
          <p:nvPr/>
        </p:nvSpPr>
        <p:spPr bwMode="auto">
          <a:xfrm>
            <a:off x="7086600" y="51054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K</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3"/>
          <p:cNvSpPr>
            <a:spLocks noGrp="1" noChangeArrowheads="1"/>
          </p:cNvSpPr>
          <p:nvPr>
            <p:ph type="body" idx="4294967295"/>
          </p:nvPr>
        </p:nvSpPr>
        <p:spPr>
          <a:xfrm>
            <a:off x="457200" y="381000"/>
            <a:ext cx="8229600" cy="5745163"/>
          </a:xfrm>
        </p:spPr>
        <p:txBody>
          <a:bodyPr/>
          <a:lstStyle/>
          <a:p>
            <a:pPr eaLnBrk="1" hangingPunct="1"/>
            <a:r>
              <a:rPr lang="en-US"/>
              <a:t>Activity! What 3-5 items should  you bring to class from the pictures below? </a:t>
            </a:r>
          </a:p>
        </p:txBody>
      </p:sp>
      <p:pic>
        <p:nvPicPr>
          <p:cNvPr id="125955" name="Picture 5" descr="penc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1524000"/>
            <a:ext cx="1981200" cy="1600200"/>
          </a:xfrm>
          <a:prstGeom prst="rect">
            <a:avLst/>
          </a:prstGeom>
          <a:noFill/>
          <a:ln w="57150">
            <a:solidFill>
              <a:srgbClr val="6699FF"/>
            </a:solidFill>
            <a:miter lim="800000"/>
            <a:headEnd/>
            <a:tailEnd/>
          </a:ln>
          <a:extLst>
            <a:ext uri="{909E8E84-426E-40DD-AFC4-6F175D3DCCD1}">
              <a14:hiddenFill xmlns:a14="http://schemas.microsoft.com/office/drawing/2010/main">
                <a:solidFill>
                  <a:srgbClr val="FFFFFF"/>
                </a:solidFill>
              </a14:hiddenFill>
            </a:ext>
          </a:extLst>
        </p:spPr>
      </p:pic>
      <p:pic>
        <p:nvPicPr>
          <p:cNvPr id="125956" name="Picture 7" descr="Sound_Bin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800600"/>
            <a:ext cx="2514600" cy="1812925"/>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25957" name="Picture 9" descr="assignment-book-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524000"/>
            <a:ext cx="1697038" cy="2133600"/>
          </a:xfrm>
          <a:prstGeom prst="rect">
            <a:avLst/>
          </a:prstGeom>
          <a:noFill/>
          <a:ln w="57150">
            <a:solidFill>
              <a:srgbClr val="6699FF"/>
            </a:solidFill>
            <a:miter lim="800000"/>
            <a:headEnd/>
            <a:tailEnd/>
          </a:ln>
          <a:extLst>
            <a:ext uri="{909E8E84-426E-40DD-AFC4-6F175D3DCCD1}">
              <a14:hiddenFill xmlns:a14="http://schemas.microsoft.com/office/drawing/2010/main">
                <a:solidFill>
                  <a:srgbClr val="FFFFFF"/>
                </a:solidFill>
              </a14:hiddenFill>
            </a:ext>
          </a:extLst>
        </p:spPr>
      </p:pic>
      <p:pic>
        <p:nvPicPr>
          <p:cNvPr id="125958" name="Picture 11" descr="119682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5029200"/>
            <a:ext cx="1905000" cy="1600200"/>
          </a:xfrm>
          <a:prstGeom prst="rect">
            <a:avLst/>
          </a:prstGeom>
          <a:noFill/>
          <a:ln w="5715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25959" name="Picture 21" descr="pizz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10400" y="3276600"/>
            <a:ext cx="1905000" cy="1485900"/>
          </a:xfrm>
          <a:prstGeom prst="rect">
            <a:avLst/>
          </a:prstGeom>
          <a:noFill/>
          <a:ln w="57150">
            <a:solidFill>
              <a:srgbClr val="FF66FF"/>
            </a:solidFill>
            <a:miter lim="800000"/>
            <a:headEnd/>
            <a:tailEnd/>
          </a:ln>
          <a:extLst>
            <a:ext uri="{909E8E84-426E-40DD-AFC4-6F175D3DCCD1}">
              <a14:hiddenFill xmlns:a14="http://schemas.microsoft.com/office/drawing/2010/main">
                <a:solidFill>
                  <a:srgbClr val="FFFFFF"/>
                </a:solidFill>
              </a14:hiddenFill>
            </a:ext>
          </a:extLst>
        </p:spPr>
      </p:pic>
      <p:pic>
        <p:nvPicPr>
          <p:cNvPr id="125960" name="Picture 23" descr="yo-y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1600" y="5029200"/>
            <a:ext cx="1601788" cy="16002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25961" name="Picture 25" descr="Bienfang-WC-Pens_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3429000"/>
            <a:ext cx="2514600" cy="1143000"/>
          </a:xfrm>
          <a:prstGeom prst="rect">
            <a:avLst/>
          </a:prstGeom>
          <a:noFill/>
          <a:ln w="76200">
            <a:solidFill>
              <a:srgbClr val="6699FF"/>
            </a:solidFill>
            <a:miter lim="800000"/>
            <a:headEnd/>
            <a:tailEnd/>
          </a:ln>
          <a:extLst>
            <a:ext uri="{909E8E84-426E-40DD-AFC4-6F175D3DCCD1}">
              <a14:hiddenFill xmlns:a14="http://schemas.microsoft.com/office/drawing/2010/main">
                <a:solidFill>
                  <a:srgbClr val="FFFFFF"/>
                </a:solidFill>
              </a14:hiddenFill>
            </a:ext>
          </a:extLst>
        </p:spPr>
      </p:pic>
      <p:sp>
        <p:nvSpPr>
          <p:cNvPr id="125962" name="WordArt 11"/>
          <p:cNvSpPr>
            <a:spLocks noChangeArrowheads="1" noChangeShapeType="1" noTextEdit="1"/>
          </p:cNvSpPr>
          <p:nvPr/>
        </p:nvSpPr>
        <p:spPr bwMode="auto">
          <a:xfrm>
            <a:off x="3352800" y="1600200"/>
            <a:ext cx="35242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125963" name="WordArt 12"/>
          <p:cNvSpPr>
            <a:spLocks noChangeArrowheads="1" noChangeShapeType="1" noTextEdit="1"/>
          </p:cNvSpPr>
          <p:nvPr/>
        </p:nvSpPr>
        <p:spPr bwMode="auto">
          <a:xfrm>
            <a:off x="7162800" y="1600200"/>
            <a:ext cx="352425" cy="625475"/>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
        <p:nvSpPr>
          <p:cNvPr id="125964" name="WordArt 13"/>
          <p:cNvSpPr>
            <a:spLocks noChangeArrowheads="1" noChangeShapeType="1" noTextEdit="1"/>
          </p:cNvSpPr>
          <p:nvPr/>
        </p:nvSpPr>
        <p:spPr bwMode="auto">
          <a:xfrm>
            <a:off x="457200" y="3505200"/>
            <a:ext cx="33337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E</a:t>
            </a:r>
          </a:p>
        </p:txBody>
      </p:sp>
      <p:sp>
        <p:nvSpPr>
          <p:cNvPr id="125965" name="WordArt 14"/>
          <p:cNvSpPr>
            <a:spLocks noChangeArrowheads="1" noChangeShapeType="1" noTextEdit="1"/>
          </p:cNvSpPr>
          <p:nvPr/>
        </p:nvSpPr>
        <p:spPr bwMode="auto">
          <a:xfrm>
            <a:off x="7086600" y="33528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H</a:t>
            </a:r>
          </a:p>
        </p:txBody>
      </p:sp>
      <p:sp>
        <p:nvSpPr>
          <p:cNvPr id="125966" name="WordArt 15"/>
          <p:cNvSpPr>
            <a:spLocks noChangeArrowheads="1" noChangeShapeType="1" noTextEdit="1"/>
          </p:cNvSpPr>
          <p:nvPr/>
        </p:nvSpPr>
        <p:spPr bwMode="auto">
          <a:xfrm>
            <a:off x="609600" y="4876800"/>
            <a:ext cx="18097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I</a:t>
            </a:r>
          </a:p>
        </p:txBody>
      </p:sp>
      <p:sp>
        <p:nvSpPr>
          <p:cNvPr id="125967" name="WordArt 16"/>
          <p:cNvSpPr>
            <a:spLocks noChangeArrowheads="1" noChangeShapeType="1" noTextEdit="1"/>
          </p:cNvSpPr>
          <p:nvPr/>
        </p:nvSpPr>
        <p:spPr bwMode="auto">
          <a:xfrm>
            <a:off x="5257800" y="5105400"/>
            <a:ext cx="3048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J</a:t>
            </a:r>
          </a:p>
        </p:txBody>
      </p:sp>
      <p:sp>
        <p:nvSpPr>
          <p:cNvPr id="125968" name="WordArt 17"/>
          <p:cNvSpPr>
            <a:spLocks noChangeArrowheads="1" noChangeShapeType="1" noTextEdit="1"/>
          </p:cNvSpPr>
          <p:nvPr/>
        </p:nvSpPr>
        <p:spPr bwMode="auto">
          <a:xfrm>
            <a:off x="7086600" y="51054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K</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3"/>
          <p:cNvSpPr>
            <a:spLocks noGrp="1" noChangeArrowheads="1"/>
          </p:cNvSpPr>
          <p:nvPr>
            <p:ph type="body" idx="4294967295"/>
          </p:nvPr>
        </p:nvSpPr>
        <p:spPr>
          <a:xfrm>
            <a:off x="457200" y="381000"/>
            <a:ext cx="8229600" cy="5745163"/>
          </a:xfrm>
        </p:spPr>
        <p:txBody>
          <a:bodyPr/>
          <a:lstStyle/>
          <a:p>
            <a:pPr eaLnBrk="1" hangingPunct="1"/>
            <a:r>
              <a:rPr lang="en-US"/>
              <a:t>Activity! What 3-5 items should  you bring to class from the pictures below? </a:t>
            </a:r>
          </a:p>
        </p:txBody>
      </p:sp>
      <p:pic>
        <p:nvPicPr>
          <p:cNvPr id="126979" name="Picture 5" descr="penc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1524000"/>
            <a:ext cx="1981200" cy="1600200"/>
          </a:xfrm>
          <a:prstGeom prst="rect">
            <a:avLst/>
          </a:prstGeom>
          <a:noFill/>
          <a:ln w="57150">
            <a:solidFill>
              <a:srgbClr val="6699FF"/>
            </a:solidFill>
            <a:miter lim="800000"/>
            <a:headEnd/>
            <a:tailEnd/>
          </a:ln>
          <a:extLst>
            <a:ext uri="{909E8E84-426E-40DD-AFC4-6F175D3DCCD1}">
              <a14:hiddenFill xmlns:a14="http://schemas.microsoft.com/office/drawing/2010/main">
                <a:solidFill>
                  <a:srgbClr val="FFFFFF"/>
                </a:solidFill>
              </a14:hiddenFill>
            </a:ext>
          </a:extLst>
        </p:spPr>
      </p:pic>
      <p:pic>
        <p:nvPicPr>
          <p:cNvPr id="126980" name="Picture 7" descr="Sound_Bin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800600"/>
            <a:ext cx="2514600" cy="1812925"/>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26981" name="Picture 9" descr="assignment-book-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524000"/>
            <a:ext cx="1697038" cy="2133600"/>
          </a:xfrm>
          <a:prstGeom prst="rect">
            <a:avLst/>
          </a:prstGeom>
          <a:noFill/>
          <a:ln w="57150">
            <a:solidFill>
              <a:srgbClr val="6699FF"/>
            </a:solidFill>
            <a:miter lim="800000"/>
            <a:headEnd/>
            <a:tailEnd/>
          </a:ln>
          <a:extLst>
            <a:ext uri="{909E8E84-426E-40DD-AFC4-6F175D3DCCD1}">
              <a14:hiddenFill xmlns:a14="http://schemas.microsoft.com/office/drawing/2010/main">
                <a:solidFill>
                  <a:srgbClr val="FFFFFF"/>
                </a:solidFill>
              </a14:hiddenFill>
            </a:ext>
          </a:extLst>
        </p:spPr>
      </p:pic>
      <p:pic>
        <p:nvPicPr>
          <p:cNvPr id="126982" name="Picture 11" descr="119682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5029200"/>
            <a:ext cx="1905000" cy="1600200"/>
          </a:xfrm>
          <a:prstGeom prst="rect">
            <a:avLst/>
          </a:prstGeom>
          <a:noFill/>
          <a:ln w="5715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26983" name="Picture 23" descr="yo-y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5029200"/>
            <a:ext cx="1601788" cy="16002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26984" name="Picture 25" descr="Bienfang-WC-Pens_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3429000"/>
            <a:ext cx="2514600" cy="1143000"/>
          </a:xfrm>
          <a:prstGeom prst="rect">
            <a:avLst/>
          </a:prstGeom>
          <a:noFill/>
          <a:ln w="76200">
            <a:solidFill>
              <a:srgbClr val="6699FF"/>
            </a:solidFill>
            <a:miter lim="800000"/>
            <a:headEnd/>
            <a:tailEnd/>
          </a:ln>
          <a:extLst>
            <a:ext uri="{909E8E84-426E-40DD-AFC4-6F175D3DCCD1}">
              <a14:hiddenFill xmlns:a14="http://schemas.microsoft.com/office/drawing/2010/main">
                <a:solidFill>
                  <a:srgbClr val="FFFFFF"/>
                </a:solidFill>
              </a14:hiddenFill>
            </a:ext>
          </a:extLst>
        </p:spPr>
      </p:pic>
      <p:sp>
        <p:nvSpPr>
          <p:cNvPr id="126985" name="WordArt 11"/>
          <p:cNvSpPr>
            <a:spLocks noChangeArrowheads="1" noChangeShapeType="1" noTextEdit="1"/>
          </p:cNvSpPr>
          <p:nvPr/>
        </p:nvSpPr>
        <p:spPr bwMode="auto">
          <a:xfrm>
            <a:off x="3352800" y="1600200"/>
            <a:ext cx="35242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126986" name="WordArt 12"/>
          <p:cNvSpPr>
            <a:spLocks noChangeArrowheads="1" noChangeShapeType="1" noTextEdit="1"/>
          </p:cNvSpPr>
          <p:nvPr/>
        </p:nvSpPr>
        <p:spPr bwMode="auto">
          <a:xfrm>
            <a:off x="7162800" y="1600200"/>
            <a:ext cx="352425" cy="625475"/>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
        <p:nvSpPr>
          <p:cNvPr id="126987" name="WordArt 13"/>
          <p:cNvSpPr>
            <a:spLocks noChangeArrowheads="1" noChangeShapeType="1" noTextEdit="1"/>
          </p:cNvSpPr>
          <p:nvPr/>
        </p:nvSpPr>
        <p:spPr bwMode="auto">
          <a:xfrm>
            <a:off x="457200" y="3505200"/>
            <a:ext cx="33337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E</a:t>
            </a:r>
          </a:p>
        </p:txBody>
      </p:sp>
      <p:sp>
        <p:nvSpPr>
          <p:cNvPr id="126988" name="WordArt 15"/>
          <p:cNvSpPr>
            <a:spLocks noChangeArrowheads="1" noChangeShapeType="1" noTextEdit="1"/>
          </p:cNvSpPr>
          <p:nvPr/>
        </p:nvSpPr>
        <p:spPr bwMode="auto">
          <a:xfrm>
            <a:off x="609600" y="4876800"/>
            <a:ext cx="18097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I</a:t>
            </a:r>
          </a:p>
        </p:txBody>
      </p:sp>
      <p:sp>
        <p:nvSpPr>
          <p:cNvPr id="126989" name="WordArt 16"/>
          <p:cNvSpPr>
            <a:spLocks noChangeArrowheads="1" noChangeShapeType="1" noTextEdit="1"/>
          </p:cNvSpPr>
          <p:nvPr/>
        </p:nvSpPr>
        <p:spPr bwMode="auto">
          <a:xfrm>
            <a:off x="5257800" y="5105400"/>
            <a:ext cx="3048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J</a:t>
            </a:r>
          </a:p>
        </p:txBody>
      </p:sp>
      <p:sp>
        <p:nvSpPr>
          <p:cNvPr id="126990" name="WordArt 17"/>
          <p:cNvSpPr>
            <a:spLocks noChangeArrowheads="1" noChangeShapeType="1" noTextEdit="1"/>
          </p:cNvSpPr>
          <p:nvPr/>
        </p:nvSpPr>
        <p:spPr bwMode="auto">
          <a:xfrm>
            <a:off x="7086600" y="51054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K</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3"/>
          <p:cNvSpPr>
            <a:spLocks noGrp="1" noChangeArrowheads="1"/>
          </p:cNvSpPr>
          <p:nvPr>
            <p:ph type="body" idx="4294967295"/>
          </p:nvPr>
        </p:nvSpPr>
        <p:spPr>
          <a:xfrm>
            <a:off x="457200" y="381000"/>
            <a:ext cx="8229600" cy="5745163"/>
          </a:xfrm>
        </p:spPr>
        <p:txBody>
          <a:bodyPr/>
          <a:lstStyle/>
          <a:p>
            <a:pPr eaLnBrk="1" hangingPunct="1"/>
            <a:r>
              <a:rPr lang="en-US"/>
              <a:t>Activity! What 3-5 items should  you bring to class from the pictures below? </a:t>
            </a:r>
          </a:p>
        </p:txBody>
      </p:sp>
      <p:pic>
        <p:nvPicPr>
          <p:cNvPr id="128003" name="Picture 5" descr="penc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1524000"/>
            <a:ext cx="1981200" cy="1600200"/>
          </a:xfrm>
          <a:prstGeom prst="rect">
            <a:avLst/>
          </a:prstGeom>
          <a:noFill/>
          <a:ln w="57150">
            <a:solidFill>
              <a:srgbClr val="6699FF"/>
            </a:solidFill>
            <a:miter lim="800000"/>
            <a:headEnd/>
            <a:tailEnd/>
          </a:ln>
          <a:extLst>
            <a:ext uri="{909E8E84-426E-40DD-AFC4-6F175D3DCCD1}">
              <a14:hiddenFill xmlns:a14="http://schemas.microsoft.com/office/drawing/2010/main">
                <a:solidFill>
                  <a:srgbClr val="FFFFFF"/>
                </a:solidFill>
              </a14:hiddenFill>
            </a:ext>
          </a:extLst>
        </p:spPr>
      </p:pic>
      <p:pic>
        <p:nvPicPr>
          <p:cNvPr id="128004" name="Picture 7" descr="Sound_Bin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800600"/>
            <a:ext cx="2514600" cy="1812925"/>
          </a:xfrm>
          <a:prstGeom prst="rect">
            <a:avLst/>
          </a:prstGeom>
          <a:noFill/>
          <a:ln w="76200">
            <a:solidFill>
              <a:srgbClr val="FF66FF"/>
            </a:solidFill>
            <a:miter lim="800000"/>
            <a:headEnd/>
            <a:tailEnd/>
          </a:ln>
          <a:extLst>
            <a:ext uri="{909E8E84-426E-40DD-AFC4-6F175D3DCCD1}">
              <a14:hiddenFill xmlns:a14="http://schemas.microsoft.com/office/drawing/2010/main">
                <a:solidFill>
                  <a:srgbClr val="FFFFFF"/>
                </a:solidFill>
              </a14:hiddenFill>
            </a:ext>
          </a:extLst>
        </p:spPr>
      </p:pic>
      <p:pic>
        <p:nvPicPr>
          <p:cNvPr id="128005" name="Picture 9" descr="assignment-book-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524000"/>
            <a:ext cx="1697038" cy="2133600"/>
          </a:xfrm>
          <a:prstGeom prst="rect">
            <a:avLst/>
          </a:prstGeom>
          <a:noFill/>
          <a:ln w="57150">
            <a:solidFill>
              <a:srgbClr val="6699FF"/>
            </a:solidFill>
            <a:miter lim="800000"/>
            <a:headEnd/>
            <a:tailEnd/>
          </a:ln>
          <a:extLst>
            <a:ext uri="{909E8E84-426E-40DD-AFC4-6F175D3DCCD1}">
              <a14:hiddenFill xmlns:a14="http://schemas.microsoft.com/office/drawing/2010/main">
                <a:solidFill>
                  <a:srgbClr val="FFFFFF"/>
                </a:solidFill>
              </a14:hiddenFill>
            </a:ext>
          </a:extLst>
        </p:spPr>
      </p:pic>
      <p:pic>
        <p:nvPicPr>
          <p:cNvPr id="128006" name="Picture 11" descr="119682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5029200"/>
            <a:ext cx="1905000" cy="1600200"/>
          </a:xfrm>
          <a:prstGeom prst="rect">
            <a:avLst/>
          </a:prstGeom>
          <a:noFill/>
          <a:ln w="5715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28007" name="Picture 23" descr="yo-y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5029200"/>
            <a:ext cx="1601788" cy="16002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28008" name="Picture 25" descr="Bienfang-WC-Pens_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3429000"/>
            <a:ext cx="2514600" cy="1143000"/>
          </a:xfrm>
          <a:prstGeom prst="rect">
            <a:avLst/>
          </a:prstGeom>
          <a:noFill/>
          <a:ln w="76200">
            <a:solidFill>
              <a:srgbClr val="6699FF"/>
            </a:solidFill>
            <a:miter lim="800000"/>
            <a:headEnd/>
            <a:tailEnd/>
          </a:ln>
          <a:extLst>
            <a:ext uri="{909E8E84-426E-40DD-AFC4-6F175D3DCCD1}">
              <a14:hiddenFill xmlns:a14="http://schemas.microsoft.com/office/drawing/2010/main">
                <a:solidFill>
                  <a:srgbClr val="FFFFFF"/>
                </a:solidFill>
              </a14:hiddenFill>
            </a:ext>
          </a:extLst>
        </p:spPr>
      </p:pic>
      <p:sp>
        <p:nvSpPr>
          <p:cNvPr id="128009" name="WordArt 10"/>
          <p:cNvSpPr>
            <a:spLocks noChangeArrowheads="1" noChangeShapeType="1" noTextEdit="1"/>
          </p:cNvSpPr>
          <p:nvPr/>
        </p:nvSpPr>
        <p:spPr bwMode="auto">
          <a:xfrm>
            <a:off x="3352800" y="1600200"/>
            <a:ext cx="35242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128010" name="WordArt 11"/>
          <p:cNvSpPr>
            <a:spLocks noChangeArrowheads="1" noChangeShapeType="1" noTextEdit="1"/>
          </p:cNvSpPr>
          <p:nvPr/>
        </p:nvSpPr>
        <p:spPr bwMode="auto">
          <a:xfrm>
            <a:off x="7162800" y="1600200"/>
            <a:ext cx="352425" cy="625475"/>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
        <p:nvSpPr>
          <p:cNvPr id="128011" name="WordArt 12"/>
          <p:cNvSpPr>
            <a:spLocks noChangeArrowheads="1" noChangeShapeType="1" noTextEdit="1"/>
          </p:cNvSpPr>
          <p:nvPr/>
        </p:nvSpPr>
        <p:spPr bwMode="auto">
          <a:xfrm>
            <a:off x="457200" y="3505200"/>
            <a:ext cx="33337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E</a:t>
            </a:r>
          </a:p>
        </p:txBody>
      </p:sp>
      <p:sp>
        <p:nvSpPr>
          <p:cNvPr id="128012" name="WordArt 13"/>
          <p:cNvSpPr>
            <a:spLocks noChangeArrowheads="1" noChangeShapeType="1" noTextEdit="1"/>
          </p:cNvSpPr>
          <p:nvPr/>
        </p:nvSpPr>
        <p:spPr bwMode="auto">
          <a:xfrm>
            <a:off x="609600" y="4876800"/>
            <a:ext cx="18097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I</a:t>
            </a:r>
          </a:p>
        </p:txBody>
      </p:sp>
      <p:sp>
        <p:nvSpPr>
          <p:cNvPr id="128013" name="WordArt 14"/>
          <p:cNvSpPr>
            <a:spLocks noChangeArrowheads="1" noChangeShapeType="1" noTextEdit="1"/>
          </p:cNvSpPr>
          <p:nvPr/>
        </p:nvSpPr>
        <p:spPr bwMode="auto">
          <a:xfrm>
            <a:off x="5257800" y="5105400"/>
            <a:ext cx="3048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J</a:t>
            </a:r>
          </a:p>
        </p:txBody>
      </p:sp>
      <p:sp>
        <p:nvSpPr>
          <p:cNvPr id="128014" name="WordArt 15"/>
          <p:cNvSpPr>
            <a:spLocks noChangeArrowheads="1" noChangeShapeType="1" noTextEdit="1"/>
          </p:cNvSpPr>
          <p:nvPr/>
        </p:nvSpPr>
        <p:spPr bwMode="auto">
          <a:xfrm>
            <a:off x="7086600" y="51054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K</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3"/>
          <p:cNvSpPr>
            <a:spLocks noGrp="1" noChangeArrowheads="1"/>
          </p:cNvSpPr>
          <p:nvPr>
            <p:ph type="body" idx="4294967295"/>
          </p:nvPr>
        </p:nvSpPr>
        <p:spPr>
          <a:xfrm>
            <a:off x="457200" y="381000"/>
            <a:ext cx="8229600" cy="5745163"/>
          </a:xfrm>
        </p:spPr>
        <p:txBody>
          <a:bodyPr/>
          <a:lstStyle/>
          <a:p>
            <a:pPr eaLnBrk="1" hangingPunct="1"/>
            <a:r>
              <a:rPr lang="en-US"/>
              <a:t>Activity! What 3-5 items should  you bring to class from the pictures below? </a:t>
            </a:r>
          </a:p>
        </p:txBody>
      </p:sp>
      <p:pic>
        <p:nvPicPr>
          <p:cNvPr id="129027" name="Picture 5" descr="penc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1524000"/>
            <a:ext cx="1981200" cy="1600200"/>
          </a:xfrm>
          <a:prstGeom prst="rect">
            <a:avLst/>
          </a:prstGeom>
          <a:noFill/>
          <a:ln w="57150">
            <a:solidFill>
              <a:srgbClr val="6699FF"/>
            </a:solidFill>
            <a:miter lim="800000"/>
            <a:headEnd/>
            <a:tailEnd/>
          </a:ln>
          <a:extLst>
            <a:ext uri="{909E8E84-426E-40DD-AFC4-6F175D3DCCD1}">
              <a14:hiddenFill xmlns:a14="http://schemas.microsoft.com/office/drawing/2010/main">
                <a:solidFill>
                  <a:srgbClr val="FFFFFF"/>
                </a:solidFill>
              </a14:hiddenFill>
            </a:ext>
          </a:extLst>
        </p:spPr>
      </p:pic>
      <p:pic>
        <p:nvPicPr>
          <p:cNvPr id="129028" name="Picture 7" descr="Sound_Bin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800600"/>
            <a:ext cx="2514600" cy="1812925"/>
          </a:xfrm>
          <a:prstGeom prst="rect">
            <a:avLst/>
          </a:prstGeom>
          <a:noFill/>
          <a:ln w="76200">
            <a:solidFill>
              <a:srgbClr val="6699FF"/>
            </a:solidFill>
            <a:miter lim="800000"/>
            <a:headEnd/>
            <a:tailEnd/>
          </a:ln>
          <a:extLst>
            <a:ext uri="{909E8E84-426E-40DD-AFC4-6F175D3DCCD1}">
              <a14:hiddenFill xmlns:a14="http://schemas.microsoft.com/office/drawing/2010/main">
                <a:solidFill>
                  <a:srgbClr val="FFFFFF"/>
                </a:solidFill>
              </a14:hiddenFill>
            </a:ext>
          </a:extLst>
        </p:spPr>
      </p:pic>
      <p:pic>
        <p:nvPicPr>
          <p:cNvPr id="129029" name="Picture 9" descr="assignment-book-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524000"/>
            <a:ext cx="1697038" cy="2133600"/>
          </a:xfrm>
          <a:prstGeom prst="rect">
            <a:avLst/>
          </a:prstGeom>
          <a:noFill/>
          <a:ln w="57150">
            <a:solidFill>
              <a:srgbClr val="6699FF"/>
            </a:solidFill>
            <a:miter lim="800000"/>
            <a:headEnd/>
            <a:tailEnd/>
          </a:ln>
          <a:extLst>
            <a:ext uri="{909E8E84-426E-40DD-AFC4-6F175D3DCCD1}">
              <a14:hiddenFill xmlns:a14="http://schemas.microsoft.com/office/drawing/2010/main">
                <a:solidFill>
                  <a:srgbClr val="FFFFFF"/>
                </a:solidFill>
              </a14:hiddenFill>
            </a:ext>
          </a:extLst>
        </p:spPr>
      </p:pic>
      <p:pic>
        <p:nvPicPr>
          <p:cNvPr id="129030" name="Picture 11" descr="119682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5029200"/>
            <a:ext cx="1905000" cy="1600200"/>
          </a:xfrm>
          <a:prstGeom prst="rect">
            <a:avLst/>
          </a:prstGeom>
          <a:noFill/>
          <a:ln w="5715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29031" name="Picture 23" descr="yo-y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5029200"/>
            <a:ext cx="1601788" cy="16002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29032" name="Picture 25" descr="Bienfang-WC-Pens_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3429000"/>
            <a:ext cx="2514600" cy="1143000"/>
          </a:xfrm>
          <a:prstGeom prst="rect">
            <a:avLst/>
          </a:prstGeom>
          <a:noFill/>
          <a:ln w="76200">
            <a:solidFill>
              <a:srgbClr val="6699FF"/>
            </a:solidFill>
            <a:miter lim="800000"/>
            <a:headEnd/>
            <a:tailEnd/>
          </a:ln>
          <a:extLst>
            <a:ext uri="{909E8E84-426E-40DD-AFC4-6F175D3DCCD1}">
              <a14:hiddenFill xmlns:a14="http://schemas.microsoft.com/office/drawing/2010/main">
                <a:solidFill>
                  <a:srgbClr val="FFFFFF"/>
                </a:solidFill>
              </a14:hiddenFill>
            </a:ext>
          </a:extLst>
        </p:spPr>
      </p:pic>
      <p:sp>
        <p:nvSpPr>
          <p:cNvPr id="129033" name="WordArt 10"/>
          <p:cNvSpPr>
            <a:spLocks noChangeArrowheads="1" noChangeShapeType="1" noTextEdit="1"/>
          </p:cNvSpPr>
          <p:nvPr/>
        </p:nvSpPr>
        <p:spPr bwMode="auto">
          <a:xfrm>
            <a:off x="3352800" y="1600200"/>
            <a:ext cx="35242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129034" name="WordArt 11"/>
          <p:cNvSpPr>
            <a:spLocks noChangeArrowheads="1" noChangeShapeType="1" noTextEdit="1"/>
          </p:cNvSpPr>
          <p:nvPr/>
        </p:nvSpPr>
        <p:spPr bwMode="auto">
          <a:xfrm>
            <a:off x="7162800" y="1600200"/>
            <a:ext cx="352425" cy="625475"/>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
        <p:nvSpPr>
          <p:cNvPr id="129035" name="WordArt 12"/>
          <p:cNvSpPr>
            <a:spLocks noChangeArrowheads="1" noChangeShapeType="1" noTextEdit="1"/>
          </p:cNvSpPr>
          <p:nvPr/>
        </p:nvSpPr>
        <p:spPr bwMode="auto">
          <a:xfrm>
            <a:off x="457200" y="3505200"/>
            <a:ext cx="33337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E</a:t>
            </a:r>
          </a:p>
        </p:txBody>
      </p:sp>
      <p:sp>
        <p:nvSpPr>
          <p:cNvPr id="129036" name="WordArt 13"/>
          <p:cNvSpPr>
            <a:spLocks noChangeArrowheads="1" noChangeShapeType="1" noTextEdit="1"/>
          </p:cNvSpPr>
          <p:nvPr/>
        </p:nvSpPr>
        <p:spPr bwMode="auto">
          <a:xfrm>
            <a:off x="609600" y="4876800"/>
            <a:ext cx="18097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I</a:t>
            </a:r>
          </a:p>
        </p:txBody>
      </p:sp>
      <p:sp>
        <p:nvSpPr>
          <p:cNvPr id="129037" name="WordArt 14"/>
          <p:cNvSpPr>
            <a:spLocks noChangeArrowheads="1" noChangeShapeType="1" noTextEdit="1"/>
          </p:cNvSpPr>
          <p:nvPr/>
        </p:nvSpPr>
        <p:spPr bwMode="auto">
          <a:xfrm>
            <a:off x="5257800" y="5105400"/>
            <a:ext cx="3048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J</a:t>
            </a:r>
          </a:p>
        </p:txBody>
      </p:sp>
      <p:sp>
        <p:nvSpPr>
          <p:cNvPr id="129038" name="WordArt 15"/>
          <p:cNvSpPr>
            <a:spLocks noChangeArrowheads="1" noChangeShapeType="1" noTextEdit="1"/>
          </p:cNvSpPr>
          <p:nvPr/>
        </p:nvSpPr>
        <p:spPr bwMode="auto">
          <a:xfrm>
            <a:off x="7086600" y="51054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K</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3"/>
          <p:cNvSpPr>
            <a:spLocks noGrp="1" noChangeArrowheads="1"/>
          </p:cNvSpPr>
          <p:nvPr>
            <p:ph type="body" idx="4294967295"/>
          </p:nvPr>
        </p:nvSpPr>
        <p:spPr>
          <a:xfrm>
            <a:off x="457200" y="381000"/>
            <a:ext cx="8229600" cy="5745163"/>
          </a:xfrm>
        </p:spPr>
        <p:txBody>
          <a:bodyPr/>
          <a:lstStyle/>
          <a:p>
            <a:pPr eaLnBrk="1" hangingPunct="1"/>
            <a:r>
              <a:rPr lang="en-US"/>
              <a:t>Activity! What 3-5 items should  you bring to class from the pictures below? </a:t>
            </a:r>
          </a:p>
        </p:txBody>
      </p:sp>
      <p:pic>
        <p:nvPicPr>
          <p:cNvPr id="130051" name="Picture 5" descr="penc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1524000"/>
            <a:ext cx="1981200" cy="1600200"/>
          </a:xfrm>
          <a:prstGeom prst="rect">
            <a:avLst/>
          </a:prstGeom>
          <a:noFill/>
          <a:ln w="57150">
            <a:solidFill>
              <a:srgbClr val="6699FF"/>
            </a:solidFill>
            <a:miter lim="800000"/>
            <a:headEnd/>
            <a:tailEnd/>
          </a:ln>
          <a:extLst>
            <a:ext uri="{909E8E84-426E-40DD-AFC4-6F175D3DCCD1}">
              <a14:hiddenFill xmlns:a14="http://schemas.microsoft.com/office/drawing/2010/main">
                <a:solidFill>
                  <a:srgbClr val="FFFFFF"/>
                </a:solidFill>
              </a14:hiddenFill>
            </a:ext>
          </a:extLst>
        </p:spPr>
      </p:pic>
      <p:pic>
        <p:nvPicPr>
          <p:cNvPr id="130052" name="Picture 7" descr="Sound_Bin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800600"/>
            <a:ext cx="2514600" cy="1812925"/>
          </a:xfrm>
          <a:prstGeom prst="rect">
            <a:avLst/>
          </a:prstGeom>
          <a:noFill/>
          <a:ln w="76200">
            <a:solidFill>
              <a:srgbClr val="6699FF"/>
            </a:solidFill>
            <a:miter lim="800000"/>
            <a:headEnd/>
            <a:tailEnd/>
          </a:ln>
          <a:extLst>
            <a:ext uri="{909E8E84-426E-40DD-AFC4-6F175D3DCCD1}">
              <a14:hiddenFill xmlns:a14="http://schemas.microsoft.com/office/drawing/2010/main">
                <a:solidFill>
                  <a:srgbClr val="FFFFFF"/>
                </a:solidFill>
              </a14:hiddenFill>
            </a:ext>
          </a:extLst>
        </p:spPr>
      </p:pic>
      <p:pic>
        <p:nvPicPr>
          <p:cNvPr id="130053" name="Picture 9" descr="assignment-book-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524000"/>
            <a:ext cx="1697038" cy="2133600"/>
          </a:xfrm>
          <a:prstGeom prst="rect">
            <a:avLst/>
          </a:prstGeom>
          <a:noFill/>
          <a:ln w="57150">
            <a:solidFill>
              <a:srgbClr val="6699FF"/>
            </a:solidFill>
            <a:miter lim="800000"/>
            <a:headEnd/>
            <a:tailEnd/>
          </a:ln>
          <a:extLst>
            <a:ext uri="{909E8E84-426E-40DD-AFC4-6F175D3DCCD1}">
              <a14:hiddenFill xmlns:a14="http://schemas.microsoft.com/office/drawing/2010/main">
                <a:solidFill>
                  <a:srgbClr val="FFFFFF"/>
                </a:solidFill>
              </a14:hiddenFill>
            </a:ext>
          </a:extLst>
        </p:spPr>
      </p:pic>
      <p:pic>
        <p:nvPicPr>
          <p:cNvPr id="130054" name="Picture 11" descr="119682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5029200"/>
            <a:ext cx="1905000" cy="1600200"/>
          </a:xfrm>
          <a:prstGeom prst="rect">
            <a:avLst/>
          </a:prstGeom>
          <a:noFill/>
          <a:ln w="5715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30055" name="Picture 23" descr="yo-y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5029200"/>
            <a:ext cx="1601788" cy="1600200"/>
          </a:xfrm>
          <a:prstGeom prst="rect">
            <a:avLst/>
          </a:prstGeom>
          <a:noFill/>
          <a:ln w="76200">
            <a:solidFill>
              <a:srgbClr val="FF66FF"/>
            </a:solidFill>
            <a:miter lim="800000"/>
            <a:headEnd/>
            <a:tailEnd/>
          </a:ln>
          <a:extLst>
            <a:ext uri="{909E8E84-426E-40DD-AFC4-6F175D3DCCD1}">
              <a14:hiddenFill xmlns:a14="http://schemas.microsoft.com/office/drawing/2010/main">
                <a:solidFill>
                  <a:srgbClr val="FFFFFF"/>
                </a:solidFill>
              </a14:hiddenFill>
            </a:ext>
          </a:extLst>
        </p:spPr>
      </p:pic>
      <p:pic>
        <p:nvPicPr>
          <p:cNvPr id="130056" name="Picture 25" descr="Bienfang-WC-Pens_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3429000"/>
            <a:ext cx="2514600" cy="1143000"/>
          </a:xfrm>
          <a:prstGeom prst="rect">
            <a:avLst/>
          </a:prstGeom>
          <a:noFill/>
          <a:ln w="76200">
            <a:solidFill>
              <a:srgbClr val="6699FF"/>
            </a:solidFill>
            <a:miter lim="800000"/>
            <a:headEnd/>
            <a:tailEnd/>
          </a:ln>
          <a:extLst>
            <a:ext uri="{909E8E84-426E-40DD-AFC4-6F175D3DCCD1}">
              <a14:hiddenFill xmlns:a14="http://schemas.microsoft.com/office/drawing/2010/main">
                <a:solidFill>
                  <a:srgbClr val="FFFFFF"/>
                </a:solidFill>
              </a14:hiddenFill>
            </a:ext>
          </a:extLst>
        </p:spPr>
      </p:pic>
      <p:sp>
        <p:nvSpPr>
          <p:cNvPr id="130057" name="WordArt 10"/>
          <p:cNvSpPr>
            <a:spLocks noChangeArrowheads="1" noChangeShapeType="1" noTextEdit="1"/>
          </p:cNvSpPr>
          <p:nvPr/>
        </p:nvSpPr>
        <p:spPr bwMode="auto">
          <a:xfrm>
            <a:off x="3352800" y="1600200"/>
            <a:ext cx="35242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130058" name="WordArt 11"/>
          <p:cNvSpPr>
            <a:spLocks noChangeArrowheads="1" noChangeShapeType="1" noTextEdit="1"/>
          </p:cNvSpPr>
          <p:nvPr/>
        </p:nvSpPr>
        <p:spPr bwMode="auto">
          <a:xfrm>
            <a:off x="7162800" y="1600200"/>
            <a:ext cx="352425" cy="625475"/>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
        <p:nvSpPr>
          <p:cNvPr id="130059" name="WordArt 12"/>
          <p:cNvSpPr>
            <a:spLocks noChangeArrowheads="1" noChangeShapeType="1" noTextEdit="1"/>
          </p:cNvSpPr>
          <p:nvPr/>
        </p:nvSpPr>
        <p:spPr bwMode="auto">
          <a:xfrm>
            <a:off x="457200" y="3505200"/>
            <a:ext cx="33337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E</a:t>
            </a:r>
          </a:p>
        </p:txBody>
      </p:sp>
      <p:sp>
        <p:nvSpPr>
          <p:cNvPr id="130060" name="WordArt 13"/>
          <p:cNvSpPr>
            <a:spLocks noChangeArrowheads="1" noChangeShapeType="1" noTextEdit="1"/>
          </p:cNvSpPr>
          <p:nvPr/>
        </p:nvSpPr>
        <p:spPr bwMode="auto">
          <a:xfrm>
            <a:off x="609600" y="4876800"/>
            <a:ext cx="18097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I</a:t>
            </a:r>
          </a:p>
        </p:txBody>
      </p:sp>
      <p:sp>
        <p:nvSpPr>
          <p:cNvPr id="130061" name="WordArt 14"/>
          <p:cNvSpPr>
            <a:spLocks noChangeArrowheads="1" noChangeShapeType="1" noTextEdit="1"/>
          </p:cNvSpPr>
          <p:nvPr/>
        </p:nvSpPr>
        <p:spPr bwMode="auto">
          <a:xfrm>
            <a:off x="5257800" y="5105400"/>
            <a:ext cx="3048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J</a:t>
            </a:r>
          </a:p>
        </p:txBody>
      </p:sp>
      <p:sp>
        <p:nvSpPr>
          <p:cNvPr id="130062" name="WordArt 15"/>
          <p:cNvSpPr>
            <a:spLocks noChangeArrowheads="1" noChangeShapeType="1" noTextEdit="1"/>
          </p:cNvSpPr>
          <p:nvPr/>
        </p:nvSpPr>
        <p:spPr bwMode="auto">
          <a:xfrm>
            <a:off x="7086600" y="51054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K</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3"/>
          <p:cNvSpPr>
            <a:spLocks noGrp="1" noChangeArrowheads="1"/>
          </p:cNvSpPr>
          <p:nvPr>
            <p:ph type="body" idx="4294967295"/>
          </p:nvPr>
        </p:nvSpPr>
        <p:spPr>
          <a:xfrm>
            <a:off x="457200" y="381000"/>
            <a:ext cx="8229600" cy="5745163"/>
          </a:xfrm>
        </p:spPr>
        <p:txBody>
          <a:bodyPr/>
          <a:lstStyle/>
          <a:p>
            <a:pPr eaLnBrk="1" hangingPunct="1"/>
            <a:r>
              <a:rPr lang="en-US"/>
              <a:t>Activity! What 3-5 items should  you bring to class from the pictures below? </a:t>
            </a:r>
          </a:p>
        </p:txBody>
      </p:sp>
      <p:pic>
        <p:nvPicPr>
          <p:cNvPr id="131075" name="Picture 5" descr="penc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1524000"/>
            <a:ext cx="1981200" cy="1600200"/>
          </a:xfrm>
          <a:prstGeom prst="rect">
            <a:avLst/>
          </a:prstGeom>
          <a:noFill/>
          <a:ln w="57150">
            <a:solidFill>
              <a:srgbClr val="6699FF"/>
            </a:solidFill>
            <a:miter lim="800000"/>
            <a:headEnd/>
            <a:tailEnd/>
          </a:ln>
          <a:extLst>
            <a:ext uri="{909E8E84-426E-40DD-AFC4-6F175D3DCCD1}">
              <a14:hiddenFill xmlns:a14="http://schemas.microsoft.com/office/drawing/2010/main">
                <a:solidFill>
                  <a:srgbClr val="FFFFFF"/>
                </a:solidFill>
              </a14:hiddenFill>
            </a:ext>
          </a:extLst>
        </p:spPr>
      </p:pic>
      <p:pic>
        <p:nvPicPr>
          <p:cNvPr id="131076" name="Picture 7" descr="Sound_Bin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800600"/>
            <a:ext cx="2514600" cy="1812925"/>
          </a:xfrm>
          <a:prstGeom prst="rect">
            <a:avLst/>
          </a:prstGeom>
          <a:noFill/>
          <a:ln w="76200">
            <a:solidFill>
              <a:srgbClr val="6699FF"/>
            </a:solidFill>
            <a:miter lim="800000"/>
            <a:headEnd/>
            <a:tailEnd/>
          </a:ln>
          <a:extLst>
            <a:ext uri="{909E8E84-426E-40DD-AFC4-6F175D3DCCD1}">
              <a14:hiddenFill xmlns:a14="http://schemas.microsoft.com/office/drawing/2010/main">
                <a:solidFill>
                  <a:srgbClr val="FFFFFF"/>
                </a:solidFill>
              </a14:hiddenFill>
            </a:ext>
          </a:extLst>
        </p:spPr>
      </p:pic>
      <p:pic>
        <p:nvPicPr>
          <p:cNvPr id="131077" name="Picture 9" descr="assignment-book-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524000"/>
            <a:ext cx="1697038" cy="2133600"/>
          </a:xfrm>
          <a:prstGeom prst="rect">
            <a:avLst/>
          </a:prstGeom>
          <a:noFill/>
          <a:ln w="57150">
            <a:solidFill>
              <a:srgbClr val="6699FF"/>
            </a:solidFill>
            <a:miter lim="800000"/>
            <a:headEnd/>
            <a:tailEnd/>
          </a:ln>
          <a:extLst>
            <a:ext uri="{909E8E84-426E-40DD-AFC4-6F175D3DCCD1}">
              <a14:hiddenFill xmlns:a14="http://schemas.microsoft.com/office/drawing/2010/main">
                <a:solidFill>
                  <a:srgbClr val="FFFFFF"/>
                </a:solidFill>
              </a14:hiddenFill>
            </a:ext>
          </a:extLst>
        </p:spPr>
      </p:pic>
      <p:pic>
        <p:nvPicPr>
          <p:cNvPr id="131078" name="Picture 11" descr="119682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5029200"/>
            <a:ext cx="1905000" cy="1600200"/>
          </a:xfrm>
          <a:prstGeom prst="rect">
            <a:avLst/>
          </a:prstGeom>
          <a:noFill/>
          <a:ln w="5715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31079" name="Picture 25" descr="Bienfang-WC-Pens_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3429000"/>
            <a:ext cx="2514600" cy="1143000"/>
          </a:xfrm>
          <a:prstGeom prst="rect">
            <a:avLst/>
          </a:prstGeom>
          <a:noFill/>
          <a:ln w="76200">
            <a:solidFill>
              <a:srgbClr val="6699FF"/>
            </a:solidFill>
            <a:miter lim="800000"/>
            <a:headEnd/>
            <a:tailEnd/>
          </a:ln>
          <a:extLst>
            <a:ext uri="{909E8E84-426E-40DD-AFC4-6F175D3DCCD1}">
              <a14:hiddenFill xmlns:a14="http://schemas.microsoft.com/office/drawing/2010/main">
                <a:solidFill>
                  <a:srgbClr val="FFFFFF"/>
                </a:solidFill>
              </a14:hiddenFill>
            </a:ext>
          </a:extLst>
        </p:spPr>
      </p:pic>
      <p:sp>
        <p:nvSpPr>
          <p:cNvPr id="131080" name="WordArt 10"/>
          <p:cNvSpPr>
            <a:spLocks noChangeArrowheads="1" noChangeShapeType="1" noTextEdit="1"/>
          </p:cNvSpPr>
          <p:nvPr/>
        </p:nvSpPr>
        <p:spPr bwMode="auto">
          <a:xfrm>
            <a:off x="3352800" y="1600200"/>
            <a:ext cx="35242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131081" name="WordArt 11"/>
          <p:cNvSpPr>
            <a:spLocks noChangeArrowheads="1" noChangeShapeType="1" noTextEdit="1"/>
          </p:cNvSpPr>
          <p:nvPr/>
        </p:nvSpPr>
        <p:spPr bwMode="auto">
          <a:xfrm>
            <a:off x="7162800" y="1600200"/>
            <a:ext cx="352425" cy="625475"/>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
        <p:nvSpPr>
          <p:cNvPr id="131082" name="WordArt 12"/>
          <p:cNvSpPr>
            <a:spLocks noChangeArrowheads="1" noChangeShapeType="1" noTextEdit="1"/>
          </p:cNvSpPr>
          <p:nvPr/>
        </p:nvSpPr>
        <p:spPr bwMode="auto">
          <a:xfrm>
            <a:off x="457200" y="3505200"/>
            <a:ext cx="33337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E</a:t>
            </a:r>
          </a:p>
        </p:txBody>
      </p:sp>
      <p:sp>
        <p:nvSpPr>
          <p:cNvPr id="131083" name="WordArt 13"/>
          <p:cNvSpPr>
            <a:spLocks noChangeArrowheads="1" noChangeShapeType="1" noTextEdit="1"/>
          </p:cNvSpPr>
          <p:nvPr/>
        </p:nvSpPr>
        <p:spPr bwMode="auto">
          <a:xfrm>
            <a:off x="609600" y="4876800"/>
            <a:ext cx="18097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I</a:t>
            </a:r>
          </a:p>
        </p:txBody>
      </p:sp>
      <p:sp>
        <p:nvSpPr>
          <p:cNvPr id="131084" name="WordArt 15"/>
          <p:cNvSpPr>
            <a:spLocks noChangeArrowheads="1" noChangeShapeType="1" noTextEdit="1"/>
          </p:cNvSpPr>
          <p:nvPr/>
        </p:nvSpPr>
        <p:spPr bwMode="auto">
          <a:xfrm>
            <a:off x="7086600" y="51054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K</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3"/>
          <p:cNvSpPr>
            <a:spLocks noGrp="1" noChangeArrowheads="1"/>
          </p:cNvSpPr>
          <p:nvPr>
            <p:ph type="body" idx="4294967295"/>
          </p:nvPr>
        </p:nvSpPr>
        <p:spPr>
          <a:xfrm>
            <a:off x="457200" y="381000"/>
            <a:ext cx="8229600" cy="5745163"/>
          </a:xfrm>
        </p:spPr>
        <p:txBody>
          <a:bodyPr/>
          <a:lstStyle/>
          <a:p>
            <a:pPr eaLnBrk="1" hangingPunct="1"/>
            <a:r>
              <a:rPr lang="en-US"/>
              <a:t>Activity! What 3-5 items should  you bring to class from the pictures below? </a:t>
            </a:r>
          </a:p>
        </p:txBody>
      </p:sp>
      <p:pic>
        <p:nvPicPr>
          <p:cNvPr id="132099" name="Picture 5" descr="penc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1524000"/>
            <a:ext cx="1981200" cy="1600200"/>
          </a:xfrm>
          <a:prstGeom prst="rect">
            <a:avLst/>
          </a:prstGeom>
          <a:noFill/>
          <a:ln w="57150">
            <a:solidFill>
              <a:srgbClr val="6699FF"/>
            </a:solidFill>
            <a:miter lim="800000"/>
            <a:headEnd/>
            <a:tailEnd/>
          </a:ln>
          <a:extLst>
            <a:ext uri="{909E8E84-426E-40DD-AFC4-6F175D3DCCD1}">
              <a14:hiddenFill xmlns:a14="http://schemas.microsoft.com/office/drawing/2010/main">
                <a:solidFill>
                  <a:srgbClr val="FFFFFF"/>
                </a:solidFill>
              </a14:hiddenFill>
            </a:ext>
          </a:extLst>
        </p:spPr>
      </p:pic>
      <p:pic>
        <p:nvPicPr>
          <p:cNvPr id="132100" name="Picture 7" descr="Sound_Bin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800600"/>
            <a:ext cx="2514600" cy="1812925"/>
          </a:xfrm>
          <a:prstGeom prst="rect">
            <a:avLst/>
          </a:prstGeom>
          <a:noFill/>
          <a:ln w="76200">
            <a:solidFill>
              <a:srgbClr val="6699FF"/>
            </a:solidFill>
            <a:miter lim="800000"/>
            <a:headEnd/>
            <a:tailEnd/>
          </a:ln>
          <a:extLst>
            <a:ext uri="{909E8E84-426E-40DD-AFC4-6F175D3DCCD1}">
              <a14:hiddenFill xmlns:a14="http://schemas.microsoft.com/office/drawing/2010/main">
                <a:solidFill>
                  <a:srgbClr val="FFFFFF"/>
                </a:solidFill>
              </a14:hiddenFill>
            </a:ext>
          </a:extLst>
        </p:spPr>
      </p:pic>
      <p:pic>
        <p:nvPicPr>
          <p:cNvPr id="132101" name="Picture 9" descr="assignment-book-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524000"/>
            <a:ext cx="1697038" cy="2133600"/>
          </a:xfrm>
          <a:prstGeom prst="rect">
            <a:avLst/>
          </a:prstGeom>
          <a:noFill/>
          <a:ln w="57150">
            <a:solidFill>
              <a:srgbClr val="6699FF"/>
            </a:solidFill>
            <a:miter lim="800000"/>
            <a:headEnd/>
            <a:tailEnd/>
          </a:ln>
          <a:extLst>
            <a:ext uri="{909E8E84-426E-40DD-AFC4-6F175D3DCCD1}">
              <a14:hiddenFill xmlns:a14="http://schemas.microsoft.com/office/drawing/2010/main">
                <a:solidFill>
                  <a:srgbClr val="FFFFFF"/>
                </a:solidFill>
              </a14:hiddenFill>
            </a:ext>
          </a:extLst>
        </p:spPr>
      </p:pic>
      <p:pic>
        <p:nvPicPr>
          <p:cNvPr id="132102" name="Picture 11" descr="119682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5029200"/>
            <a:ext cx="1905000" cy="1600200"/>
          </a:xfrm>
          <a:prstGeom prst="rect">
            <a:avLst/>
          </a:prstGeom>
          <a:noFill/>
          <a:ln w="57150">
            <a:solidFill>
              <a:srgbClr val="FF66FF"/>
            </a:solidFill>
            <a:miter lim="800000"/>
            <a:headEnd/>
            <a:tailEnd/>
          </a:ln>
          <a:extLst>
            <a:ext uri="{909E8E84-426E-40DD-AFC4-6F175D3DCCD1}">
              <a14:hiddenFill xmlns:a14="http://schemas.microsoft.com/office/drawing/2010/main">
                <a:solidFill>
                  <a:srgbClr val="FFFFFF"/>
                </a:solidFill>
              </a14:hiddenFill>
            </a:ext>
          </a:extLst>
        </p:spPr>
      </p:pic>
      <p:pic>
        <p:nvPicPr>
          <p:cNvPr id="132103" name="Picture 25" descr="Bienfang-WC-Pens_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3429000"/>
            <a:ext cx="2514600" cy="1143000"/>
          </a:xfrm>
          <a:prstGeom prst="rect">
            <a:avLst/>
          </a:prstGeom>
          <a:noFill/>
          <a:ln w="76200">
            <a:solidFill>
              <a:srgbClr val="6699FF"/>
            </a:solidFill>
            <a:miter lim="800000"/>
            <a:headEnd/>
            <a:tailEnd/>
          </a:ln>
          <a:extLst>
            <a:ext uri="{909E8E84-426E-40DD-AFC4-6F175D3DCCD1}">
              <a14:hiddenFill xmlns:a14="http://schemas.microsoft.com/office/drawing/2010/main">
                <a:solidFill>
                  <a:srgbClr val="FFFFFF"/>
                </a:solidFill>
              </a14:hiddenFill>
            </a:ext>
          </a:extLst>
        </p:spPr>
      </p:pic>
      <p:sp>
        <p:nvSpPr>
          <p:cNvPr id="132104" name="WordArt 9"/>
          <p:cNvSpPr>
            <a:spLocks noChangeArrowheads="1" noChangeShapeType="1" noTextEdit="1"/>
          </p:cNvSpPr>
          <p:nvPr/>
        </p:nvSpPr>
        <p:spPr bwMode="auto">
          <a:xfrm>
            <a:off x="3352800" y="1600200"/>
            <a:ext cx="35242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132105" name="WordArt 10"/>
          <p:cNvSpPr>
            <a:spLocks noChangeArrowheads="1" noChangeShapeType="1" noTextEdit="1"/>
          </p:cNvSpPr>
          <p:nvPr/>
        </p:nvSpPr>
        <p:spPr bwMode="auto">
          <a:xfrm>
            <a:off x="7162800" y="1600200"/>
            <a:ext cx="352425" cy="625475"/>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
        <p:nvSpPr>
          <p:cNvPr id="132106" name="WordArt 11"/>
          <p:cNvSpPr>
            <a:spLocks noChangeArrowheads="1" noChangeShapeType="1" noTextEdit="1"/>
          </p:cNvSpPr>
          <p:nvPr/>
        </p:nvSpPr>
        <p:spPr bwMode="auto">
          <a:xfrm>
            <a:off x="457200" y="3505200"/>
            <a:ext cx="33337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E</a:t>
            </a:r>
          </a:p>
        </p:txBody>
      </p:sp>
      <p:sp>
        <p:nvSpPr>
          <p:cNvPr id="132107" name="WordArt 12"/>
          <p:cNvSpPr>
            <a:spLocks noChangeArrowheads="1" noChangeShapeType="1" noTextEdit="1"/>
          </p:cNvSpPr>
          <p:nvPr/>
        </p:nvSpPr>
        <p:spPr bwMode="auto">
          <a:xfrm>
            <a:off x="609600" y="4876800"/>
            <a:ext cx="18097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I</a:t>
            </a:r>
          </a:p>
        </p:txBody>
      </p:sp>
      <p:sp>
        <p:nvSpPr>
          <p:cNvPr id="132108" name="WordArt 13"/>
          <p:cNvSpPr>
            <a:spLocks noChangeArrowheads="1" noChangeShapeType="1" noTextEdit="1"/>
          </p:cNvSpPr>
          <p:nvPr/>
        </p:nvSpPr>
        <p:spPr bwMode="auto">
          <a:xfrm>
            <a:off x="7086600" y="51054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K</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3"/>
          <p:cNvSpPr>
            <a:spLocks noGrp="1" noChangeArrowheads="1"/>
          </p:cNvSpPr>
          <p:nvPr>
            <p:ph type="body" idx="4294967295"/>
          </p:nvPr>
        </p:nvSpPr>
        <p:spPr>
          <a:xfrm>
            <a:off x="457200" y="381000"/>
            <a:ext cx="8229600" cy="5745163"/>
          </a:xfrm>
        </p:spPr>
        <p:txBody>
          <a:bodyPr/>
          <a:lstStyle/>
          <a:p>
            <a:pPr eaLnBrk="1" hangingPunct="1"/>
            <a:r>
              <a:rPr lang="en-US"/>
              <a:t>Activity! What 3-5 items should  you bring to class from the pictures below? </a:t>
            </a:r>
          </a:p>
        </p:txBody>
      </p:sp>
      <p:pic>
        <p:nvPicPr>
          <p:cNvPr id="133123" name="Picture 5" descr="penc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1524000"/>
            <a:ext cx="1981200" cy="1600200"/>
          </a:xfrm>
          <a:prstGeom prst="rect">
            <a:avLst/>
          </a:prstGeom>
          <a:noFill/>
          <a:ln w="57150">
            <a:solidFill>
              <a:srgbClr val="6699FF"/>
            </a:solidFill>
            <a:miter lim="800000"/>
            <a:headEnd/>
            <a:tailEnd/>
          </a:ln>
          <a:extLst>
            <a:ext uri="{909E8E84-426E-40DD-AFC4-6F175D3DCCD1}">
              <a14:hiddenFill xmlns:a14="http://schemas.microsoft.com/office/drawing/2010/main">
                <a:solidFill>
                  <a:srgbClr val="FFFFFF"/>
                </a:solidFill>
              </a14:hiddenFill>
            </a:ext>
          </a:extLst>
        </p:spPr>
      </p:pic>
      <p:pic>
        <p:nvPicPr>
          <p:cNvPr id="133124" name="Picture 7" descr="Sound_Bin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800600"/>
            <a:ext cx="2514600" cy="1812925"/>
          </a:xfrm>
          <a:prstGeom prst="rect">
            <a:avLst/>
          </a:prstGeom>
          <a:noFill/>
          <a:ln w="76200">
            <a:solidFill>
              <a:srgbClr val="6699FF"/>
            </a:solidFill>
            <a:miter lim="800000"/>
            <a:headEnd/>
            <a:tailEnd/>
          </a:ln>
          <a:extLst>
            <a:ext uri="{909E8E84-426E-40DD-AFC4-6F175D3DCCD1}">
              <a14:hiddenFill xmlns:a14="http://schemas.microsoft.com/office/drawing/2010/main">
                <a:solidFill>
                  <a:srgbClr val="FFFFFF"/>
                </a:solidFill>
              </a14:hiddenFill>
            </a:ext>
          </a:extLst>
        </p:spPr>
      </p:pic>
      <p:pic>
        <p:nvPicPr>
          <p:cNvPr id="133125" name="Picture 9" descr="assignment-book-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524000"/>
            <a:ext cx="1697038" cy="2133600"/>
          </a:xfrm>
          <a:prstGeom prst="rect">
            <a:avLst/>
          </a:prstGeom>
          <a:noFill/>
          <a:ln w="57150">
            <a:solidFill>
              <a:srgbClr val="6699FF"/>
            </a:solidFill>
            <a:miter lim="800000"/>
            <a:headEnd/>
            <a:tailEnd/>
          </a:ln>
          <a:extLst>
            <a:ext uri="{909E8E84-426E-40DD-AFC4-6F175D3DCCD1}">
              <a14:hiddenFill xmlns:a14="http://schemas.microsoft.com/office/drawing/2010/main">
                <a:solidFill>
                  <a:srgbClr val="FFFFFF"/>
                </a:solidFill>
              </a14:hiddenFill>
            </a:ext>
          </a:extLst>
        </p:spPr>
      </p:pic>
      <p:pic>
        <p:nvPicPr>
          <p:cNvPr id="133126" name="Picture 11" descr="119682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5029200"/>
            <a:ext cx="1905000" cy="1600200"/>
          </a:xfrm>
          <a:prstGeom prst="rect">
            <a:avLst/>
          </a:prstGeom>
          <a:noFill/>
          <a:ln w="57150">
            <a:solidFill>
              <a:srgbClr val="6699FF"/>
            </a:solidFill>
            <a:miter lim="800000"/>
            <a:headEnd/>
            <a:tailEnd/>
          </a:ln>
          <a:extLst>
            <a:ext uri="{909E8E84-426E-40DD-AFC4-6F175D3DCCD1}">
              <a14:hiddenFill xmlns:a14="http://schemas.microsoft.com/office/drawing/2010/main">
                <a:solidFill>
                  <a:srgbClr val="FFFFFF"/>
                </a:solidFill>
              </a14:hiddenFill>
            </a:ext>
          </a:extLst>
        </p:spPr>
      </p:pic>
      <p:pic>
        <p:nvPicPr>
          <p:cNvPr id="133127" name="Picture 25" descr="Bienfang-WC-Pens_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3429000"/>
            <a:ext cx="2514600" cy="1143000"/>
          </a:xfrm>
          <a:prstGeom prst="rect">
            <a:avLst/>
          </a:prstGeom>
          <a:noFill/>
          <a:ln w="76200">
            <a:solidFill>
              <a:srgbClr val="6699FF"/>
            </a:solidFill>
            <a:miter lim="800000"/>
            <a:headEnd/>
            <a:tailEnd/>
          </a:ln>
          <a:extLst>
            <a:ext uri="{909E8E84-426E-40DD-AFC4-6F175D3DCCD1}">
              <a14:hiddenFill xmlns:a14="http://schemas.microsoft.com/office/drawing/2010/main">
                <a:solidFill>
                  <a:srgbClr val="FFFFFF"/>
                </a:solidFill>
              </a14:hiddenFill>
            </a:ext>
          </a:extLst>
        </p:spPr>
      </p:pic>
      <p:sp>
        <p:nvSpPr>
          <p:cNvPr id="133128" name="WordArt 9"/>
          <p:cNvSpPr>
            <a:spLocks noChangeArrowheads="1" noChangeShapeType="1" noTextEdit="1"/>
          </p:cNvSpPr>
          <p:nvPr/>
        </p:nvSpPr>
        <p:spPr bwMode="auto">
          <a:xfrm>
            <a:off x="3352800" y="1600200"/>
            <a:ext cx="35242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133129" name="WordArt 10"/>
          <p:cNvSpPr>
            <a:spLocks noChangeArrowheads="1" noChangeShapeType="1" noTextEdit="1"/>
          </p:cNvSpPr>
          <p:nvPr/>
        </p:nvSpPr>
        <p:spPr bwMode="auto">
          <a:xfrm>
            <a:off x="7162800" y="1600200"/>
            <a:ext cx="352425" cy="625475"/>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
        <p:nvSpPr>
          <p:cNvPr id="133130" name="WordArt 11"/>
          <p:cNvSpPr>
            <a:spLocks noChangeArrowheads="1" noChangeShapeType="1" noTextEdit="1"/>
          </p:cNvSpPr>
          <p:nvPr/>
        </p:nvSpPr>
        <p:spPr bwMode="auto">
          <a:xfrm>
            <a:off x="457200" y="3505200"/>
            <a:ext cx="33337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E</a:t>
            </a:r>
          </a:p>
        </p:txBody>
      </p:sp>
      <p:sp>
        <p:nvSpPr>
          <p:cNvPr id="133131" name="WordArt 12"/>
          <p:cNvSpPr>
            <a:spLocks noChangeArrowheads="1" noChangeShapeType="1" noTextEdit="1"/>
          </p:cNvSpPr>
          <p:nvPr/>
        </p:nvSpPr>
        <p:spPr bwMode="auto">
          <a:xfrm>
            <a:off x="609600" y="4876800"/>
            <a:ext cx="18097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I</a:t>
            </a:r>
          </a:p>
        </p:txBody>
      </p:sp>
      <p:sp>
        <p:nvSpPr>
          <p:cNvPr id="133132" name="WordArt 13"/>
          <p:cNvSpPr>
            <a:spLocks noChangeArrowheads="1" noChangeShapeType="1" noTextEdit="1"/>
          </p:cNvSpPr>
          <p:nvPr/>
        </p:nvSpPr>
        <p:spPr bwMode="auto">
          <a:xfrm>
            <a:off x="7086600" y="51054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K</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4294967295"/>
          </p:nvPr>
        </p:nvSpPr>
        <p:spPr>
          <a:xfrm>
            <a:off x="457200" y="381000"/>
            <a:ext cx="8001000" cy="5745163"/>
          </a:xfrm>
        </p:spPr>
        <p:txBody>
          <a:bodyPr/>
          <a:lstStyle/>
          <a:p>
            <a:pPr marL="0" indent="0" eaLnBrk="1" hangingPunct="1">
              <a:buNone/>
            </a:pPr>
            <a:r>
              <a:rPr lang="en-US" sz="2800" dirty="0"/>
              <a:t>You are going to have an amazing educational experience this year!</a:t>
            </a:r>
          </a:p>
          <a:p>
            <a:pPr eaLnBrk="1" hangingPunct="1"/>
            <a:endParaRPr lang="en-US" sz="2800" dirty="0"/>
          </a:p>
          <a:p>
            <a:pPr eaLnBrk="1" hangingPunct="1"/>
            <a:endParaRPr lang="en-US" sz="2800" dirty="0"/>
          </a:p>
          <a:p>
            <a:pPr eaLnBrk="1" hangingPunct="1"/>
            <a:endParaRPr lang="en-US" sz="2800" dirty="0"/>
          </a:p>
          <a:p>
            <a:pPr eaLnBrk="1" hangingPunct="1"/>
            <a:endParaRPr lang="en-US" sz="2800" dirty="0"/>
          </a:p>
          <a:p>
            <a:pPr marL="0" indent="0" eaLnBrk="1" hangingPunct="1">
              <a:buNone/>
            </a:pPr>
            <a:endParaRPr lang="en-US" sz="2800" dirty="0"/>
          </a:p>
          <a:p>
            <a:pPr marL="0" indent="0" eaLnBrk="1" hangingPunct="1">
              <a:buNone/>
            </a:pPr>
            <a:r>
              <a:rPr lang="en-US" sz="2800" dirty="0"/>
              <a:t> You will meet new friends, explore the outdoors, stand up in front of your peers, conduct your own science research, play games, and have many new experiences.  Welcome to our classroom, and I look forward to getting to know you more </a:t>
            </a:r>
            <a:r>
              <a:rPr lang="en-US" sz="2800" dirty="0">
                <a:sym typeface="Wingdings" panose="05000000000000000000" pitchFamily="2" charset="2"/>
              </a:rPr>
              <a:t> </a:t>
            </a:r>
            <a:endParaRPr lang="en-US" sz="2800" dirty="0"/>
          </a:p>
          <a:p>
            <a:pPr eaLnBrk="1" hangingPunct="1">
              <a:buFontTx/>
              <a:buNone/>
            </a:pPr>
            <a:r>
              <a:rPr lang="en-US" dirty="0"/>
              <a:t>   </a:t>
            </a:r>
          </a:p>
          <a:p>
            <a:pPr eaLnBrk="1" hangingPunct="1">
              <a:buFontTx/>
              <a:buNone/>
            </a:pPr>
            <a:r>
              <a:rPr lang="en-US" dirty="0"/>
              <a:t>	</a:t>
            </a:r>
          </a:p>
        </p:txBody>
      </p:sp>
      <p:pic>
        <p:nvPicPr>
          <p:cNvPr id="2" name="Picture 1"/>
          <p:cNvPicPr>
            <a:picLocks noChangeAspect="1"/>
          </p:cNvPicPr>
          <p:nvPr/>
        </p:nvPicPr>
        <p:blipFill>
          <a:blip r:embed="rId2"/>
          <a:stretch>
            <a:fillRect/>
          </a:stretch>
        </p:blipFill>
        <p:spPr>
          <a:xfrm>
            <a:off x="2438400" y="1447800"/>
            <a:ext cx="3505200" cy="2337941"/>
          </a:xfrm>
          <a:prstGeom prst="rect">
            <a:avLst/>
          </a:prstGeom>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3"/>
          <p:cNvSpPr>
            <a:spLocks noGrp="1" noChangeArrowheads="1"/>
          </p:cNvSpPr>
          <p:nvPr>
            <p:ph type="body" idx="4294967295"/>
          </p:nvPr>
        </p:nvSpPr>
        <p:spPr>
          <a:xfrm>
            <a:off x="457200" y="381000"/>
            <a:ext cx="8229600" cy="5745163"/>
          </a:xfrm>
        </p:spPr>
        <p:txBody>
          <a:bodyPr/>
          <a:lstStyle/>
          <a:p>
            <a:pPr eaLnBrk="1" hangingPunct="1"/>
            <a:r>
              <a:rPr lang="en-US"/>
              <a:t>Activity! What 3-5 items should  you bring to class from the pictures below? </a:t>
            </a:r>
          </a:p>
        </p:txBody>
      </p:sp>
      <p:pic>
        <p:nvPicPr>
          <p:cNvPr id="134147" name="Picture 5" descr="penc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1524000"/>
            <a:ext cx="1981200" cy="1600200"/>
          </a:xfrm>
          <a:prstGeom prst="rect">
            <a:avLst/>
          </a:prstGeom>
          <a:noFill/>
          <a:ln w="57150">
            <a:solidFill>
              <a:srgbClr val="6699FF"/>
            </a:solidFill>
            <a:miter lim="800000"/>
            <a:headEnd/>
            <a:tailEnd/>
          </a:ln>
          <a:extLst>
            <a:ext uri="{909E8E84-426E-40DD-AFC4-6F175D3DCCD1}">
              <a14:hiddenFill xmlns:a14="http://schemas.microsoft.com/office/drawing/2010/main">
                <a:solidFill>
                  <a:srgbClr val="FFFFFF"/>
                </a:solidFill>
              </a14:hiddenFill>
            </a:ext>
          </a:extLst>
        </p:spPr>
      </p:pic>
      <p:pic>
        <p:nvPicPr>
          <p:cNvPr id="134148" name="Picture 7" descr="Sound_Bin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800600"/>
            <a:ext cx="2514600" cy="1812925"/>
          </a:xfrm>
          <a:prstGeom prst="rect">
            <a:avLst/>
          </a:prstGeom>
          <a:noFill/>
          <a:ln w="76200">
            <a:solidFill>
              <a:srgbClr val="6699FF"/>
            </a:solidFill>
            <a:miter lim="800000"/>
            <a:headEnd/>
            <a:tailEnd/>
          </a:ln>
          <a:extLst>
            <a:ext uri="{909E8E84-426E-40DD-AFC4-6F175D3DCCD1}">
              <a14:hiddenFill xmlns:a14="http://schemas.microsoft.com/office/drawing/2010/main">
                <a:solidFill>
                  <a:srgbClr val="FFFFFF"/>
                </a:solidFill>
              </a14:hiddenFill>
            </a:ext>
          </a:extLst>
        </p:spPr>
      </p:pic>
      <p:pic>
        <p:nvPicPr>
          <p:cNvPr id="134149" name="Picture 9" descr="assignment-book-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524000"/>
            <a:ext cx="1697038" cy="2133600"/>
          </a:xfrm>
          <a:prstGeom prst="rect">
            <a:avLst/>
          </a:prstGeom>
          <a:noFill/>
          <a:ln w="57150">
            <a:solidFill>
              <a:srgbClr val="6699FF"/>
            </a:solidFill>
            <a:miter lim="800000"/>
            <a:headEnd/>
            <a:tailEnd/>
          </a:ln>
          <a:extLst>
            <a:ext uri="{909E8E84-426E-40DD-AFC4-6F175D3DCCD1}">
              <a14:hiddenFill xmlns:a14="http://schemas.microsoft.com/office/drawing/2010/main">
                <a:solidFill>
                  <a:srgbClr val="FFFFFF"/>
                </a:solidFill>
              </a14:hiddenFill>
            </a:ext>
          </a:extLst>
        </p:spPr>
      </p:pic>
      <p:pic>
        <p:nvPicPr>
          <p:cNvPr id="134150" name="Picture 11" descr="119682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5029200"/>
            <a:ext cx="1905000" cy="1600200"/>
          </a:xfrm>
          <a:prstGeom prst="rect">
            <a:avLst/>
          </a:prstGeom>
          <a:noFill/>
          <a:ln w="57150">
            <a:solidFill>
              <a:srgbClr val="6699FF"/>
            </a:solidFill>
            <a:miter lim="800000"/>
            <a:headEnd/>
            <a:tailEnd/>
          </a:ln>
          <a:extLst>
            <a:ext uri="{909E8E84-426E-40DD-AFC4-6F175D3DCCD1}">
              <a14:hiddenFill xmlns:a14="http://schemas.microsoft.com/office/drawing/2010/main">
                <a:solidFill>
                  <a:srgbClr val="FFFFFF"/>
                </a:solidFill>
              </a14:hiddenFill>
            </a:ext>
          </a:extLst>
        </p:spPr>
      </p:pic>
      <p:pic>
        <p:nvPicPr>
          <p:cNvPr id="134151" name="Picture 25" descr="Bienfang-WC-Pens_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3429000"/>
            <a:ext cx="2514600" cy="1143000"/>
          </a:xfrm>
          <a:prstGeom prst="rect">
            <a:avLst/>
          </a:prstGeom>
          <a:noFill/>
          <a:ln w="76200">
            <a:solidFill>
              <a:srgbClr val="6699FF"/>
            </a:solidFill>
            <a:miter lim="800000"/>
            <a:headEnd/>
            <a:tailEnd/>
          </a:ln>
          <a:extLst>
            <a:ext uri="{909E8E84-426E-40DD-AFC4-6F175D3DCCD1}">
              <a14:hiddenFill xmlns:a14="http://schemas.microsoft.com/office/drawing/2010/main">
                <a:solidFill>
                  <a:srgbClr val="FFFFFF"/>
                </a:solidFill>
              </a14:hiddenFill>
            </a:ext>
          </a:extLst>
        </p:spPr>
      </p:pic>
      <p:sp>
        <p:nvSpPr>
          <p:cNvPr id="134152" name="WordArt 9"/>
          <p:cNvSpPr>
            <a:spLocks noChangeArrowheads="1" noChangeShapeType="1" noTextEdit="1"/>
          </p:cNvSpPr>
          <p:nvPr/>
        </p:nvSpPr>
        <p:spPr bwMode="auto">
          <a:xfrm>
            <a:off x="3352800" y="1600200"/>
            <a:ext cx="35242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134153" name="WordArt 10"/>
          <p:cNvSpPr>
            <a:spLocks noChangeArrowheads="1" noChangeShapeType="1" noTextEdit="1"/>
          </p:cNvSpPr>
          <p:nvPr/>
        </p:nvSpPr>
        <p:spPr bwMode="auto">
          <a:xfrm>
            <a:off x="7162800" y="1600200"/>
            <a:ext cx="352425" cy="625475"/>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
        <p:nvSpPr>
          <p:cNvPr id="134154" name="WordArt 11"/>
          <p:cNvSpPr>
            <a:spLocks noChangeArrowheads="1" noChangeShapeType="1" noTextEdit="1"/>
          </p:cNvSpPr>
          <p:nvPr/>
        </p:nvSpPr>
        <p:spPr bwMode="auto">
          <a:xfrm>
            <a:off x="457200" y="3505200"/>
            <a:ext cx="33337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E</a:t>
            </a:r>
          </a:p>
        </p:txBody>
      </p:sp>
      <p:sp>
        <p:nvSpPr>
          <p:cNvPr id="134155" name="WordArt 12"/>
          <p:cNvSpPr>
            <a:spLocks noChangeArrowheads="1" noChangeShapeType="1" noTextEdit="1"/>
          </p:cNvSpPr>
          <p:nvPr/>
        </p:nvSpPr>
        <p:spPr bwMode="auto">
          <a:xfrm>
            <a:off x="609600" y="4876800"/>
            <a:ext cx="18097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I</a:t>
            </a:r>
          </a:p>
        </p:txBody>
      </p:sp>
      <p:sp>
        <p:nvSpPr>
          <p:cNvPr id="134156" name="WordArt 13"/>
          <p:cNvSpPr>
            <a:spLocks noChangeArrowheads="1" noChangeShapeType="1" noTextEdit="1"/>
          </p:cNvSpPr>
          <p:nvPr/>
        </p:nvSpPr>
        <p:spPr bwMode="auto">
          <a:xfrm>
            <a:off x="7086600" y="51054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K</a:t>
            </a:r>
          </a:p>
        </p:txBody>
      </p:sp>
      <p:sp>
        <p:nvSpPr>
          <p:cNvPr id="134157" name="Text Box 14"/>
          <p:cNvSpPr txBox="1">
            <a:spLocks noChangeArrowheads="1"/>
          </p:cNvSpPr>
          <p:nvPr/>
        </p:nvSpPr>
        <p:spPr bwMode="auto">
          <a:xfrm>
            <a:off x="3124200" y="3962400"/>
            <a:ext cx="3429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rgbClr val="FF66FF"/>
                </a:solidFill>
              </a:rPr>
              <a:t>Which three are most important?</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a:spLocks noGrp="1" noChangeArrowheads="1"/>
          </p:cNvSpPr>
          <p:nvPr>
            <p:ph type="body" idx="4294967295"/>
          </p:nvPr>
        </p:nvSpPr>
        <p:spPr>
          <a:xfrm>
            <a:off x="457200" y="381000"/>
            <a:ext cx="8229600" cy="5745163"/>
          </a:xfrm>
        </p:spPr>
        <p:txBody>
          <a:bodyPr/>
          <a:lstStyle/>
          <a:p>
            <a:pPr eaLnBrk="1" hangingPunct="1"/>
            <a:r>
              <a:rPr lang="en-US"/>
              <a:t>Activity! What 3-5 items should  you bring to class from the pictures below? </a:t>
            </a:r>
          </a:p>
        </p:txBody>
      </p:sp>
      <p:pic>
        <p:nvPicPr>
          <p:cNvPr id="135171" name="Picture 5" descr="penc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1524000"/>
            <a:ext cx="1981200" cy="1600200"/>
          </a:xfrm>
          <a:prstGeom prst="rect">
            <a:avLst/>
          </a:prstGeom>
          <a:noFill/>
          <a:ln w="57150">
            <a:solidFill>
              <a:srgbClr val="6699FF"/>
            </a:solidFill>
            <a:miter lim="800000"/>
            <a:headEnd/>
            <a:tailEnd/>
          </a:ln>
          <a:extLst>
            <a:ext uri="{909E8E84-426E-40DD-AFC4-6F175D3DCCD1}">
              <a14:hiddenFill xmlns:a14="http://schemas.microsoft.com/office/drawing/2010/main">
                <a:solidFill>
                  <a:srgbClr val="FFFFFF"/>
                </a:solidFill>
              </a14:hiddenFill>
            </a:ext>
          </a:extLst>
        </p:spPr>
      </p:pic>
      <p:pic>
        <p:nvPicPr>
          <p:cNvPr id="135172" name="Picture 9" descr="assignment-book-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524000"/>
            <a:ext cx="1697038" cy="2133600"/>
          </a:xfrm>
          <a:prstGeom prst="rect">
            <a:avLst/>
          </a:prstGeom>
          <a:noFill/>
          <a:ln w="57150">
            <a:solidFill>
              <a:srgbClr val="6699FF"/>
            </a:solidFill>
            <a:miter lim="800000"/>
            <a:headEnd/>
            <a:tailEnd/>
          </a:ln>
          <a:extLst>
            <a:ext uri="{909E8E84-426E-40DD-AFC4-6F175D3DCCD1}">
              <a14:hiddenFill xmlns:a14="http://schemas.microsoft.com/office/drawing/2010/main">
                <a:solidFill>
                  <a:srgbClr val="FFFFFF"/>
                </a:solidFill>
              </a14:hiddenFill>
            </a:ext>
          </a:extLst>
        </p:spPr>
      </p:pic>
      <p:pic>
        <p:nvPicPr>
          <p:cNvPr id="135173" name="Picture 11" descr="119682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5029200"/>
            <a:ext cx="1905000" cy="1600200"/>
          </a:xfrm>
          <a:prstGeom prst="rect">
            <a:avLst/>
          </a:prstGeom>
          <a:noFill/>
          <a:ln w="57150">
            <a:solidFill>
              <a:srgbClr val="6699FF"/>
            </a:solidFill>
            <a:miter lim="800000"/>
            <a:headEnd/>
            <a:tailEnd/>
          </a:ln>
          <a:extLst>
            <a:ext uri="{909E8E84-426E-40DD-AFC4-6F175D3DCCD1}">
              <a14:hiddenFill xmlns:a14="http://schemas.microsoft.com/office/drawing/2010/main">
                <a:solidFill>
                  <a:srgbClr val="FFFFFF"/>
                </a:solidFill>
              </a14:hiddenFill>
            </a:ext>
          </a:extLst>
        </p:spPr>
      </p:pic>
      <p:sp>
        <p:nvSpPr>
          <p:cNvPr id="135174" name="WordArt 9"/>
          <p:cNvSpPr>
            <a:spLocks noChangeArrowheads="1" noChangeShapeType="1" noTextEdit="1"/>
          </p:cNvSpPr>
          <p:nvPr/>
        </p:nvSpPr>
        <p:spPr bwMode="auto">
          <a:xfrm>
            <a:off x="3352800" y="1600200"/>
            <a:ext cx="35242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135175" name="WordArt 10"/>
          <p:cNvSpPr>
            <a:spLocks noChangeArrowheads="1" noChangeShapeType="1" noTextEdit="1"/>
          </p:cNvSpPr>
          <p:nvPr/>
        </p:nvSpPr>
        <p:spPr bwMode="auto">
          <a:xfrm>
            <a:off x="7162800" y="1600200"/>
            <a:ext cx="352425" cy="625475"/>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
        <p:nvSpPr>
          <p:cNvPr id="135176" name="WordArt 13"/>
          <p:cNvSpPr>
            <a:spLocks noChangeArrowheads="1" noChangeShapeType="1" noTextEdit="1"/>
          </p:cNvSpPr>
          <p:nvPr/>
        </p:nvSpPr>
        <p:spPr bwMode="auto">
          <a:xfrm>
            <a:off x="7086600" y="51054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K</a:t>
            </a:r>
          </a:p>
        </p:txBody>
      </p:sp>
      <p:sp>
        <p:nvSpPr>
          <p:cNvPr id="135177" name="Text Box 14"/>
          <p:cNvSpPr txBox="1">
            <a:spLocks noChangeArrowheads="1"/>
          </p:cNvSpPr>
          <p:nvPr/>
        </p:nvSpPr>
        <p:spPr bwMode="auto">
          <a:xfrm>
            <a:off x="3124200" y="3962400"/>
            <a:ext cx="3429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t>Which three are most important?</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3"/>
          <p:cNvSpPr>
            <a:spLocks noGrp="1" noChangeArrowheads="1"/>
          </p:cNvSpPr>
          <p:nvPr>
            <p:ph type="body" idx="4294967295"/>
          </p:nvPr>
        </p:nvSpPr>
        <p:spPr>
          <a:xfrm>
            <a:off x="457200" y="152400"/>
            <a:ext cx="8153400" cy="5973763"/>
          </a:xfrm>
        </p:spPr>
        <p:txBody>
          <a:bodyPr/>
          <a:lstStyle/>
          <a:p>
            <a:pPr eaLnBrk="1" hangingPunct="1"/>
            <a:r>
              <a:rPr lang="en-US" b="1" i="1" dirty="0">
                <a:solidFill>
                  <a:srgbClr val="6699FF"/>
                </a:solidFill>
              </a:rPr>
              <a:t>What does it mean to come to class prepared</a:t>
            </a:r>
            <a:r>
              <a:rPr lang="en-US" dirty="0">
                <a:solidFill>
                  <a:srgbClr val="6699FF"/>
                </a:solidFill>
              </a:rPr>
              <a:t> ? 	</a:t>
            </a:r>
          </a:p>
          <a:p>
            <a:pPr lvl="1" eaLnBrk="1" hangingPunct="1"/>
            <a:r>
              <a:rPr lang="en-US" dirty="0">
                <a:solidFill>
                  <a:srgbClr val="FF66FF"/>
                </a:solidFill>
              </a:rPr>
              <a:t>You will need to arrive on time with…</a:t>
            </a:r>
            <a:endParaRPr lang="en-US" dirty="0"/>
          </a:p>
        </p:txBody>
      </p:sp>
      <p:pic>
        <p:nvPicPr>
          <p:cNvPr id="13721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28800"/>
            <a:ext cx="8610600" cy="48006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37220" name="Picture 5" descr="cdnew"/>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828800"/>
            <a:ext cx="8610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spokes="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3"/>
          <p:cNvSpPr>
            <a:spLocks noGrp="1" noChangeArrowheads="1"/>
          </p:cNvSpPr>
          <p:nvPr>
            <p:ph type="body" idx="4294967295"/>
          </p:nvPr>
        </p:nvSpPr>
        <p:spPr>
          <a:xfrm>
            <a:off x="457200" y="152400"/>
            <a:ext cx="8153400" cy="5973763"/>
          </a:xfrm>
        </p:spPr>
        <p:txBody>
          <a:bodyPr/>
          <a:lstStyle/>
          <a:p>
            <a:pPr eaLnBrk="1" hangingPunct="1"/>
            <a:r>
              <a:rPr lang="en-US" b="1" i="1" dirty="0">
                <a:solidFill>
                  <a:srgbClr val="6699FF"/>
                </a:solidFill>
              </a:rPr>
              <a:t>What does it mean to come to class prepared</a:t>
            </a:r>
            <a:r>
              <a:rPr lang="en-US" dirty="0">
                <a:solidFill>
                  <a:srgbClr val="6699FF"/>
                </a:solidFill>
              </a:rPr>
              <a:t> ? 	</a:t>
            </a:r>
          </a:p>
          <a:p>
            <a:pPr lvl="1" eaLnBrk="1" hangingPunct="1"/>
            <a:r>
              <a:rPr lang="en-US" dirty="0">
                <a:solidFill>
                  <a:srgbClr val="FF66FF"/>
                </a:solidFill>
              </a:rPr>
              <a:t>You will need to arrive on time with…</a:t>
            </a:r>
            <a:r>
              <a:rPr lang="en-US" dirty="0"/>
              <a:t> </a:t>
            </a:r>
          </a:p>
          <a:p>
            <a:pPr lvl="2" eaLnBrk="1" hangingPunct="1"/>
            <a:r>
              <a:rPr lang="en-US" dirty="0">
                <a:solidFill>
                  <a:srgbClr val="66FF66"/>
                </a:solidFill>
              </a:rPr>
              <a:t>Science notebook </a:t>
            </a:r>
          </a:p>
          <a:p>
            <a:pPr lvl="2" eaLnBrk="1" hangingPunct="1"/>
            <a:r>
              <a:rPr lang="en-US" dirty="0">
                <a:solidFill>
                  <a:srgbClr val="CC00CC"/>
                </a:solidFill>
              </a:rPr>
              <a:t>Organizer or folder </a:t>
            </a:r>
          </a:p>
          <a:p>
            <a:pPr lvl="2" eaLnBrk="1" hangingPunct="1"/>
            <a:r>
              <a:rPr lang="en-US" dirty="0">
                <a:solidFill>
                  <a:schemeClr val="hlink"/>
                </a:solidFill>
              </a:rPr>
              <a:t>Assignment book/agenda </a:t>
            </a:r>
          </a:p>
          <a:p>
            <a:pPr lvl="2" eaLnBrk="1" hangingPunct="1"/>
            <a:r>
              <a:rPr lang="en-US" dirty="0">
                <a:solidFill>
                  <a:schemeClr val="folHlink"/>
                </a:solidFill>
              </a:rPr>
              <a:t>Pens and pencils (tool-kit)</a:t>
            </a:r>
          </a:p>
        </p:txBody>
      </p:sp>
      <p:pic>
        <p:nvPicPr>
          <p:cNvPr id="144387" name="Picture 4" descr="penc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4114800"/>
            <a:ext cx="1676400" cy="2533650"/>
          </a:xfrm>
          <a:prstGeom prst="rect">
            <a:avLst/>
          </a:prstGeom>
          <a:noFill/>
          <a:ln w="7620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144388" name="Picture 5" descr="Sound_Bin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4114800"/>
            <a:ext cx="2133600" cy="2514600"/>
          </a:xfrm>
          <a:prstGeom prst="rect">
            <a:avLst/>
          </a:prstGeom>
          <a:noFill/>
          <a:ln w="76200">
            <a:solidFill>
              <a:srgbClr val="CC00CC"/>
            </a:solidFill>
            <a:miter lim="800000"/>
            <a:headEnd/>
            <a:tailEnd/>
          </a:ln>
          <a:extLst>
            <a:ext uri="{909E8E84-426E-40DD-AFC4-6F175D3DCCD1}">
              <a14:hiddenFill xmlns:a14="http://schemas.microsoft.com/office/drawing/2010/main">
                <a:solidFill>
                  <a:srgbClr val="FFFFFF"/>
                </a:solidFill>
              </a14:hiddenFill>
            </a:ext>
          </a:extLst>
        </p:spPr>
      </p:pic>
      <p:pic>
        <p:nvPicPr>
          <p:cNvPr id="144389" name="Picture 6" descr="assignment-book-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4114800"/>
            <a:ext cx="1981200" cy="2514600"/>
          </a:xfrm>
          <a:prstGeom prst="rect">
            <a:avLst/>
          </a:prstGeom>
          <a:noFill/>
          <a:ln w="762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144390" name="Picture 7" descr="119682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4114800"/>
            <a:ext cx="2209800" cy="2514600"/>
          </a:xfrm>
          <a:prstGeom prst="rect">
            <a:avLst/>
          </a:prstGeom>
          <a:noFill/>
          <a:ln w="76200">
            <a:solidFill>
              <a:srgbClr val="66FF66"/>
            </a:solidFill>
            <a:miter lim="800000"/>
            <a:headEnd/>
            <a:tailEnd/>
          </a:ln>
          <a:extLst>
            <a:ext uri="{909E8E84-426E-40DD-AFC4-6F175D3DCCD1}">
              <a14:hiddenFill xmlns:a14="http://schemas.microsoft.com/office/drawing/2010/main">
                <a:solidFill>
                  <a:srgbClr val="FFFFFF"/>
                </a:solidFill>
              </a14:hiddenFill>
            </a:ext>
          </a:extLst>
        </p:spPr>
      </p:pic>
      <p:pic>
        <p:nvPicPr>
          <p:cNvPr id="144391" name="Picture 8" descr="Bienfang-WC-Pens_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7600" y="2362200"/>
            <a:ext cx="1447800" cy="1447800"/>
          </a:xfrm>
          <a:prstGeom prst="rect">
            <a:avLst/>
          </a:prstGeom>
          <a:noFill/>
          <a:ln w="7620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3"/>
          <p:cNvSpPr>
            <a:spLocks noGrp="1" noChangeArrowheads="1"/>
          </p:cNvSpPr>
          <p:nvPr>
            <p:ph type="body" idx="4294967295"/>
          </p:nvPr>
        </p:nvSpPr>
        <p:spPr>
          <a:xfrm>
            <a:off x="457200" y="228600"/>
            <a:ext cx="7848600" cy="5897563"/>
          </a:xfrm>
        </p:spPr>
        <p:txBody>
          <a:bodyPr/>
          <a:lstStyle/>
          <a:p>
            <a:pPr eaLnBrk="1" hangingPunct="1"/>
            <a:r>
              <a:rPr lang="en-US" sz="2800" dirty="0"/>
              <a:t>Staying Organized</a:t>
            </a:r>
          </a:p>
          <a:p>
            <a:pPr lvl="1" eaLnBrk="1" hangingPunct="1"/>
            <a:r>
              <a:rPr lang="en-US" sz="2600" dirty="0">
                <a:solidFill>
                  <a:srgbClr val="6699FF"/>
                </a:solidFill>
              </a:rPr>
              <a:t>I expect you to save all your graded lab write-ups, and</a:t>
            </a:r>
            <a:r>
              <a:rPr lang="en-US" sz="2600" b="1" dirty="0">
                <a:solidFill>
                  <a:srgbClr val="6699FF"/>
                </a:solidFill>
              </a:rPr>
              <a:t> </a:t>
            </a:r>
            <a:r>
              <a:rPr lang="en-US" sz="2600" dirty="0">
                <a:solidFill>
                  <a:srgbClr val="6699FF"/>
                </a:solidFill>
              </a:rPr>
              <a:t>assignments</a:t>
            </a:r>
            <a:r>
              <a:rPr lang="en-US" sz="2600" b="1" dirty="0">
                <a:solidFill>
                  <a:srgbClr val="6699FF"/>
                </a:solidFill>
              </a:rPr>
              <a:t> </a:t>
            </a:r>
            <a:r>
              <a:rPr lang="en-US" sz="2600" dirty="0">
                <a:solidFill>
                  <a:srgbClr val="6699FF"/>
                </a:solidFill>
              </a:rPr>
              <a:t>throughout the year.  </a:t>
            </a:r>
          </a:p>
          <a:p>
            <a:pPr lvl="1" eaLnBrk="1" hangingPunct="1"/>
            <a:r>
              <a:rPr lang="en-US" sz="2600" dirty="0">
                <a:solidFill>
                  <a:srgbClr val="FF66FF"/>
                </a:solidFill>
              </a:rPr>
              <a:t>The easiest and neatest way to do this is in your science notebooks </a:t>
            </a:r>
          </a:p>
        </p:txBody>
      </p:sp>
      <p:pic>
        <p:nvPicPr>
          <p:cNvPr id="147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276600"/>
            <a:ext cx="5029200" cy="3395663"/>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474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276600"/>
            <a:ext cx="3429000" cy="3352800"/>
          </a:xfrm>
          <a:prstGeom prst="rect">
            <a:avLst/>
          </a:prstGeom>
          <a:noFill/>
          <a:ln w="76200">
            <a:solidFill>
              <a:srgbClr val="FF66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3"/>
          <p:cNvSpPr>
            <a:spLocks noGrp="1" noChangeArrowheads="1"/>
          </p:cNvSpPr>
          <p:nvPr>
            <p:ph type="body" idx="4294967295"/>
          </p:nvPr>
        </p:nvSpPr>
        <p:spPr>
          <a:xfrm>
            <a:off x="457200" y="381000"/>
            <a:ext cx="8229600" cy="5745163"/>
          </a:xfrm>
        </p:spPr>
        <p:txBody>
          <a:bodyPr/>
          <a:lstStyle/>
          <a:p>
            <a:pPr eaLnBrk="1" hangingPunct="1"/>
            <a:r>
              <a:rPr lang="en-US" dirty="0"/>
              <a:t>At the beginning of class…</a:t>
            </a:r>
          </a:p>
          <a:p>
            <a:pPr lvl="1" eaLnBrk="1" hangingPunct="1"/>
            <a:r>
              <a:rPr lang="en-US" dirty="0">
                <a:solidFill>
                  <a:srgbClr val="6699FF"/>
                </a:solidFill>
              </a:rPr>
              <a:t>Come into class and take your seat.</a:t>
            </a:r>
          </a:p>
          <a:p>
            <a:pPr lvl="1" eaLnBrk="1" hangingPunct="1"/>
            <a:r>
              <a:rPr lang="en-US" dirty="0">
                <a:solidFill>
                  <a:srgbClr val="FF66FF"/>
                </a:solidFill>
              </a:rPr>
              <a:t>Pull out your science journal and open it to the first available page.</a:t>
            </a:r>
          </a:p>
          <a:p>
            <a:pPr lvl="1" eaLnBrk="1" hangingPunct="1"/>
            <a:r>
              <a:rPr lang="en-US" dirty="0">
                <a:solidFill>
                  <a:srgbClr val="FF9900"/>
                </a:solidFill>
              </a:rPr>
              <a:t>Sharpen your pencil before class begins.</a:t>
            </a:r>
          </a:p>
          <a:p>
            <a:pPr lvl="1" eaLnBrk="1" hangingPunct="1"/>
            <a:r>
              <a:rPr lang="en-US" dirty="0">
                <a:solidFill>
                  <a:srgbClr val="FF9900"/>
                </a:solidFill>
              </a:rPr>
              <a:t>Get started on the Bell Ringer </a:t>
            </a:r>
          </a:p>
        </p:txBody>
      </p:sp>
      <p:pic>
        <p:nvPicPr>
          <p:cNvPr id="165891" name="Picture 5" descr="timer-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962400"/>
            <a:ext cx="5715000" cy="2534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1782762"/>
          </a:xfrm>
        </p:spPr>
        <p:txBody>
          <a:bodyPr/>
          <a:lstStyle/>
          <a:p>
            <a:pPr marL="514350" lvl="0" indent="-514350" eaLnBrk="1" fontAlgn="auto" hangingPunct="1">
              <a:spcBef>
                <a:spcPct val="20000"/>
              </a:spcBef>
              <a:spcAft>
                <a:spcPts val="0"/>
              </a:spcAft>
            </a:pPr>
            <a:br>
              <a:rPr lang="en-US" sz="2200" kern="1200" dirty="0">
                <a:solidFill>
                  <a:schemeClr val="tx1">
                    <a:lumMod val="95000"/>
                  </a:schemeClr>
                </a:solidFill>
                <a:latin typeface="Franklin Gothic Book"/>
                <a:ea typeface="+mn-ea"/>
                <a:cs typeface="+mn-cs"/>
              </a:rPr>
            </a:br>
            <a:br>
              <a:rPr lang="en-US" sz="2200" kern="1200" dirty="0">
                <a:solidFill>
                  <a:schemeClr val="tx1">
                    <a:lumMod val="95000"/>
                  </a:schemeClr>
                </a:solidFill>
                <a:latin typeface="Franklin Gothic Book"/>
                <a:ea typeface="+mn-ea"/>
                <a:cs typeface="+mn-cs"/>
              </a:rPr>
            </a:br>
            <a:r>
              <a:rPr lang="en-US" sz="2200" kern="1200" dirty="0">
                <a:solidFill>
                  <a:schemeClr val="tx1">
                    <a:lumMod val="95000"/>
                  </a:schemeClr>
                </a:solidFill>
                <a:latin typeface="Franklin Gothic Book"/>
                <a:ea typeface="+mn-ea"/>
                <a:cs typeface="+mn-cs"/>
              </a:rPr>
              <a:t>Please make sure that you go to the restroom and fill your water bottles in the morning before you come to school. If you need to use the restroom during the school day it should be before school, during lunch, passing periods, or after school. You will receive 4 bathroom passes per trimester, use them wisely. Any leftover passes can be used as extra credit, woohoo! </a:t>
            </a:r>
            <a:endParaRPr lang="en-US" dirty="0"/>
          </a:p>
        </p:txBody>
      </p:sp>
      <p:pic>
        <p:nvPicPr>
          <p:cNvPr id="4" name="Content Placeholder 3"/>
          <p:cNvPicPr>
            <a:picLocks noGrp="1" noChangeAspect="1"/>
          </p:cNvPicPr>
          <p:nvPr>
            <p:ph idx="1"/>
          </p:nvPr>
        </p:nvPicPr>
        <p:blipFill>
          <a:blip r:embed="rId2"/>
          <a:stretch>
            <a:fillRect/>
          </a:stretch>
        </p:blipFill>
        <p:spPr>
          <a:xfrm>
            <a:off x="2743200" y="2819400"/>
            <a:ext cx="4343400" cy="3803549"/>
          </a:xfrm>
          <a:prstGeom prst="rect">
            <a:avLst/>
          </a:prstGeom>
        </p:spPr>
      </p:pic>
    </p:spTree>
    <p:extLst>
      <p:ext uri="{BB962C8B-B14F-4D97-AF65-F5344CB8AC3E}">
        <p14:creationId xmlns:p14="http://schemas.microsoft.com/office/powerpoint/2010/main" val="1862111527"/>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52400"/>
            <a:ext cx="8229600" cy="1143000"/>
          </a:xfrm>
        </p:spPr>
        <p:txBody>
          <a:bodyPr/>
          <a:lstStyle/>
          <a:p>
            <a:r>
              <a:rPr lang="en-US" dirty="0"/>
              <a:t>Turning in Work </a:t>
            </a:r>
          </a:p>
        </p:txBody>
      </p:sp>
      <p:sp>
        <p:nvSpPr>
          <p:cNvPr id="3" name="Content Placeholder 2"/>
          <p:cNvSpPr>
            <a:spLocks noGrp="1"/>
          </p:cNvSpPr>
          <p:nvPr>
            <p:ph idx="1"/>
          </p:nvPr>
        </p:nvSpPr>
        <p:spPr>
          <a:xfrm>
            <a:off x="7961" y="762000"/>
            <a:ext cx="9067800" cy="2819400"/>
          </a:xfrm>
        </p:spPr>
        <p:txBody>
          <a:bodyPr/>
          <a:lstStyle/>
          <a:p>
            <a:r>
              <a:rPr lang="en-US" sz="2400" dirty="0"/>
              <a:t>Homework or unfinished work will be collected at the beginning of class. </a:t>
            </a:r>
          </a:p>
          <a:p>
            <a:r>
              <a:rPr lang="en-US" sz="2400" dirty="0"/>
              <a:t>Labs and classwork will be turned in at the end of class (unless extra time is needed).</a:t>
            </a:r>
          </a:p>
          <a:p>
            <a:r>
              <a:rPr lang="en-US" sz="2400" dirty="0"/>
              <a:t>PUT YOUR NAME ON YOUR PAPERS! (No name, no credit) </a:t>
            </a:r>
          </a:p>
          <a:p>
            <a:pPr marL="0" indent="0">
              <a:buNone/>
            </a:pPr>
            <a:r>
              <a:rPr lang="en-US" sz="2400" dirty="0"/>
              <a:t> </a:t>
            </a:r>
          </a:p>
        </p:txBody>
      </p:sp>
      <p:pic>
        <p:nvPicPr>
          <p:cNvPr id="4" name="Picture 3"/>
          <p:cNvPicPr>
            <a:picLocks noChangeAspect="1"/>
          </p:cNvPicPr>
          <p:nvPr/>
        </p:nvPicPr>
        <p:blipFill>
          <a:blip r:embed="rId2"/>
          <a:stretch>
            <a:fillRect/>
          </a:stretch>
        </p:blipFill>
        <p:spPr>
          <a:xfrm>
            <a:off x="2590800" y="2971800"/>
            <a:ext cx="4344263" cy="3646428"/>
          </a:xfrm>
          <a:prstGeom prst="rect">
            <a:avLst/>
          </a:prstGeom>
        </p:spPr>
      </p:pic>
    </p:spTree>
    <p:extLst>
      <p:ext uri="{BB962C8B-B14F-4D97-AF65-F5344CB8AC3E}">
        <p14:creationId xmlns:p14="http://schemas.microsoft.com/office/powerpoint/2010/main" val="1034740979"/>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299" y="-228600"/>
            <a:ext cx="8229600" cy="1265238"/>
          </a:xfrm>
        </p:spPr>
        <p:txBody>
          <a:bodyPr/>
          <a:lstStyle/>
          <a:p>
            <a:r>
              <a:rPr lang="en-US" dirty="0"/>
              <a:t>End of the Class  </a:t>
            </a:r>
          </a:p>
        </p:txBody>
      </p:sp>
      <p:sp>
        <p:nvSpPr>
          <p:cNvPr id="3" name="Content Placeholder 2"/>
          <p:cNvSpPr>
            <a:spLocks noGrp="1"/>
          </p:cNvSpPr>
          <p:nvPr>
            <p:ph idx="1"/>
          </p:nvPr>
        </p:nvSpPr>
        <p:spPr>
          <a:xfrm>
            <a:off x="468574" y="699115"/>
            <a:ext cx="8229600" cy="4525963"/>
          </a:xfrm>
        </p:spPr>
        <p:txBody>
          <a:bodyPr/>
          <a:lstStyle/>
          <a:p>
            <a:r>
              <a:rPr lang="en-US" sz="2400" dirty="0"/>
              <a:t>Everyone must write all homework and project due dates  in their planner! You’ll forget, trust me. </a:t>
            </a:r>
          </a:p>
          <a:p>
            <a:r>
              <a:rPr lang="en-US" sz="2400" dirty="0"/>
              <a:t>Once you have packed up you need to pick up your floor and make sure your area is clean. I’m not your housekeeper !!!</a:t>
            </a:r>
          </a:p>
          <a:p>
            <a:endParaRPr lang="en-US" sz="2400" dirty="0"/>
          </a:p>
          <a:p>
            <a:endParaRPr lang="en-US" dirty="0"/>
          </a:p>
        </p:txBody>
      </p:sp>
      <p:pic>
        <p:nvPicPr>
          <p:cNvPr id="4" name="Picture 3"/>
          <p:cNvPicPr>
            <a:picLocks noChangeAspect="1"/>
          </p:cNvPicPr>
          <p:nvPr/>
        </p:nvPicPr>
        <p:blipFill rotWithShape="1">
          <a:blip r:embed="rId2"/>
          <a:srcRect b="11898"/>
          <a:stretch/>
        </p:blipFill>
        <p:spPr>
          <a:xfrm>
            <a:off x="1143000" y="2743200"/>
            <a:ext cx="6800186" cy="3934082"/>
          </a:xfrm>
          <a:prstGeom prst="rect">
            <a:avLst/>
          </a:prstGeom>
        </p:spPr>
      </p:pic>
    </p:spTree>
    <p:extLst>
      <p:ext uri="{BB962C8B-B14F-4D97-AF65-F5344CB8AC3E}">
        <p14:creationId xmlns:p14="http://schemas.microsoft.com/office/powerpoint/2010/main" val="2022131424"/>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3"/>
          <p:cNvSpPr>
            <a:spLocks noGrp="1" noChangeArrowheads="1"/>
          </p:cNvSpPr>
          <p:nvPr>
            <p:ph type="body" idx="1"/>
          </p:nvPr>
        </p:nvSpPr>
        <p:spPr>
          <a:xfrm>
            <a:off x="457200" y="228600"/>
            <a:ext cx="8382000" cy="5897563"/>
          </a:xfrm>
        </p:spPr>
        <p:txBody>
          <a:bodyPr/>
          <a:lstStyle/>
          <a:p>
            <a:pPr eaLnBrk="1" hangingPunct="1"/>
            <a:r>
              <a:rPr lang="en-US">
                <a:solidFill>
                  <a:srgbClr val="6699FF"/>
                </a:solidFill>
              </a:rPr>
              <a:t>A strong start to class = A good class for everyone.</a:t>
            </a:r>
          </a:p>
        </p:txBody>
      </p:sp>
      <p:pic>
        <p:nvPicPr>
          <p:cNvPr id="166915" name="Picture 7" descr="_42485724_peloton4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8534400" cy="5181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a:spLocks noGrp="1" noChangeArrowheads="1"/>
          </p:cNvSpPr>
          <p:nvPr>
            <p:ph type="body" idx="4294967295"/>
          </p:nvPr>
        </p:nvSpPr>
        <p:spPr>
          <a:xfrm>
            <a:off x="228600" y="304800"/>
            <a:ext cx="8686800" cy="5821363"/>
          </a:xfrm>
        </p:spPr>
        <p:txBody>
          <a:bodyPr/>
          <a:lstStyle/>
          <a:p>
            <a:pPr eaLnBrk="1" hangingPunct="1"/>
            <a:r>
              <a:rPr lang="en-US" dirty="0"/>
              <a:t>My Responsibilities</a:t>
            </a:r>
          </a:p>
          <a:p>
            <a:pPr lvl="1" eaLnBrk="1" hangingPunct="1"/>
            <a:r>
              <a:rPr lang="en-US" dirty="0">
                <a:solidFill>
                  <a:srgbClr val="6699FF"/>
                </a:solidFill>
              </a:rPr>
              <a:t>To Treat you with care and respect.</a:t>
            </a:r>
          </a:p>
          <a:p>
            <a:pPr lvl="1" eaLnBrk="1" hangingPunct="1"/>
            <a:r>
              <a:rPr lang="en-US" dirty="0">
                <a:solidFill>
                  <a:srgbClr val="FF99FF"/>
                </a:solidFill>
              </a:rPr>
              <a:t>To provide you an orderly classroom.</a:t>
            </a:r>
          </a:p>
          <a:p>
            <a:pPr lvl="1" eaLnBrk="1" hangingPunct="1"/>
            <a:r>
              <a:rPr lang="en-US" dirty="0">
                <a:solidFill>
                  <a:srgbClr val="FF9900"/>
                </a:solidFill>
              </a:rPr>
              <a:t>To provide you the necessary discipline.</a:t>
            </a:r>
          </a:p>
          <a:p>
            <a:pPr lvl="1" eaLnBrk="1" hangingPunct="1"/>
            <a:r>
              <a:rPr lang="en-US" dirty="0">
                <a:solidFill>
                  <a:srgbClr val="66FF66"/>
                </a:solidFill>
              </a:rPr>
              <a:t>To teach you the required content.</a:t>
            </a:r>
          </a:p>
          <a:p>
            <a:pPr lvl="1" eaLnBrk="1" hangingPunct="1"/>
            <a:r>
              <a:rPr lang="en-US" dirty="0">
                <a:solidFill>
                  <a:srgbClr val="CC00CC"/>
                </a:solidFill>
              </a:rPr>
              <a:t>To provide the appropriate motivation.</a:t>
            </a:r>
          </a:p>
        </p:txBody>
      </p:sp>
      <p:pic>
        <p:nvPicPr>
          <p:cNvPr id="93187" name="Picture 5" descr="responsibil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015" y="3581400"/>
            <a:ext cx="8686800" cy="28670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Rectangle 1"/>
          <p:cNvSpPr/>
          <p:nvPr/>
        </p:nvSpPr>
        <p:spPr>
          <a:xfrm>
            <a:off x="3733800" y="4267200"/>
            <a:ext cx="1146468"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My</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body" idx="1"/>
          </p:nvPr>
        </p:nvSpPr>
        <p:spPr>
          <a:xfrm>
            <a:off x="457200" y="228600"/>
            <a:ext cx="8458200" cy="5897563"/>
          </a:xfrm>
        </p:spPr>
        <p:txBody>
          <a:bodyPr/>
          <a:lstStyle/>
          <a:p>
            <a:pPr eaLnBrk="1" hangingPunct="1"/>
            <a:r>
              <a:rPr lang="en-US" dirty="0">
                <a:solidFill>
                  <a:srgbClr val="FF66FF"/>
                </a:solidFill>
              </a:rPr>
              <a:t>A</a:t>
            </a:r>
            <a:r>
              <a:rPr lang="en-US" dirty="0"/>
              <a:t> </a:t>
            </a:r>
            <a:r>
              <a:rPr lang="en-US" dirty="0">
                <a:solidFill>
                  <a:srgbClr val="FF66FF"/>
                </a:solidFill>
              </a:rPr>
              <a:t>poor start of class =</a:t>
            </a:r>
          </a:p>
        </p:txBody>
      </p:sp>
      <p:pic>
        <p:nvPicPr>
          <p:cNvPr id="167939" name="Picture 7" descr="7cycling-crash-in-the-giro-dital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90600"/>
            <a:ext cx="8610600" cy="5638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67940" name="Rectangle 6"/>
          <p:cNvSpPr>
            <a:spLocks noChangeArrowheads="1"/>
          </p:cNvSpPr>
          <p:nvPr/>
        </p:nvSpPr>
        <p:spPr bwMode="auto">
          <a:xfrm>
            <a:off x="304800" y="990600"/>
            <a:ext cx="8610600" cy="5638800"/>
          </a:xfrm>
          <a:prstGeom prst="rect">
            <a:avLst/>
          </a:prstGeom>
          <a:solidFill>
            <a:srgbClr val="808080"/>
          </a:solidFill>
          <a:ln w="9525">
            <a:solidFill>
              <a:schemeClr val="tx1"/>
            </a:solidFill>
            <a:miter lim="800000"/>
            <a:headEnd/>
            <a:tailEnd/>
          </a:ln>
        </p:spPr>
        <p:txBody>
          <a:bodyPr wrap="none" anchor="ctr"/>
          <a:lstStyle/>
          <a:p>
            <a:endParaRPr lang="en-US"/>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body" idx="4294967295"/>
          </p:nvPr>
        </p:nvSpPr>
        <p:spPr>
          <a:xfrm>
            <a:off x="457200" y="228600"/>
            <a:ext cx="8458200" cy="5897563"/>
          </a:xfrm>
        </p:spPr>
        <p:txBody>
          <a:bodyPr/>
          <a:lstStyle/>
          <a:p>
            <a:pPr eaLnBrk="1" hangingPunct="1"/>
            <a:r>
              <a:rPr lang="en-US" dirty="0">
                <a:solidFill>
                  <a:srgbClr val="FF66FF"/>
                </a:solidFill>
              </a:rPr>
              <a:t>A</a:t>
            </a:r>
            <a:r>
              <a:rPr lang="en-US" dirty="0"/>
              <a:t> </a:t>
            </a:r>
            <a:r>
              <a:rPr lang="en-US" dirty="0">
                <a:solidFill>
                  <a:srgbClr val="FF66FF"/>
                </a:solidFill>
              </a:rPr>
              <a:t>poor start of class = A weaker class.</a:t>
            </a:r>
          </a:p>
        </p:txBody>
      </p:sp>
      <p:pic>
        <p:nvPicPr>
          <p:cNvPr id="168963" name="Picture 7" descr="7cycling-crash-in-the-giro-dital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90600"/>
            <a:ext cx="8610600" cy="5638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257402"/>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body" idx="1"/>
          </p:nvPr>
        </p:nvSpPr>
        <p:spPr>
          <a:xfrm>
            <a:off x="457200" y="304800"/>
            <a:ext cx="8229600" cy="5821363"/>
          </a:xfrm>
        </p:spPr>
        <p:txBody>
          <a:bodyPr/>
          <a:lstStyle/>
          <a:p>
            <a:r>
              <a:rPr lang="en-US"/>
              <a:t>Is this picture an example of students cheating?</a:t>
            </a:r>
          </a:p>
        </p:txBody>
      </p:sp>
      <p:pic>
        <p:nvPicPr>
          <p:cNvPr id="1894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438400"/>
            <a:ext cx="8610600" cy="41148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body" idx="1"/>
          </p:nvPr>
        </p:nvSpPr>
        <p:spPr>
          <a:xfrm>
            <a:off x="457200" y="304800"/>
            <a:ext cx="8229600" cy="5821363"/>
          </a:xfrm>
        </p:spPr>
        <p:txBody>
          <a:bodyPr/>
          <a:lstStyle/>
          <a:p>
            <a:r>
              <a:rPr lang="en-US"/>
              <a:t>Is this picture an example of students cheating?</a:t>
            </a:r>
          </a:p>
          <a:p>
            <a:pPr lvl="1"/>
            <a:r>
              <a:rPr lang="en-US">
                <a:solidFill>
                  <a:srgbClr val="6699FF"/>
                </a:solidFill>
              </a:rPr>
              <a:t>No, the students are working together and helping each other.</a:t>
            </a:r>
          </a:p>
        </p:txBody>
      </p:sp>
      <p:pic>
        <p:nvPicPr>
          <p:cNvPr id="1904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438400"/>
            <a:ext cx="8610600" cy="41148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body" idx="1"/>
          </p:nvPr>
        </p:nvSpPr>
        <p:spPr>
          <a:xfrm>
            <a:off x="457200" y="304800"/>
            <a:ext cx="8229600" cy="5821363"/>
          </a:xfrm>
        </p:spPr>
        <p:txBody>
          <a:bodyPr/>
          <a:lstStyle/>
          <a:p>
            <a:r>
              <a:rPr lang="en-US" dirty="0"/>
              <a:t>Is this picture an example of a student cheating?</a:t>
            </a:r>
          </a:p>
        </p:txBody>
      </p:sp>
      <p:pic>
        <p:nvPicPr>
          <p:cNvPr id="1914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070" y="1981200"/>
            <a:ext cx="8185930" cy="470535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body" idx="1"/>
          </p:nvPr>
        </p:nvSpPr>
        <p:spPr>
          <a:xfrm>
            <a:off x="457200" y="304800"/>
            <a:ext cx="8229600" cy="5821363"/>
          </a:xfrm>
        </p:spPr>
        <p:txBody>
          <a:bodyPr/>
          <a:lstStyle/>
          <a:p>
            <a:r>
              <a:rPr lang="en-US" dirty="0"/>
              <a:t>Is this picture an example of a student cheating?</a:t>
            </a:r>
          </a:p>
          <a:p>
            <a:pPr lvl="1"/>
            <a:r>
              <a:rPr lang="en-US" dirty="0">
                <a:solidFill>
                  <a:srgbClr val="99FF99"/>
                </a:solidFill>
              </a:rPr>
              <a:t>Yes, This student will definitely be in trouble.  Cheating isn’t worth it.  It only cheats your hopes and dreams.</a:t>
            </a:r>
          </a:p>
        </p:txBody>
      </p:sp>
      <p:pic>
        <p:nvPicPr>
          <p:cNvPr id="19251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429000"/>
            <a:ext cx="8382000" cy="325755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3"/>
          <p:cNvSpPr>
            <a:spLocks noGrp="1" noChangeArrowheads="1"/>
          </p:cNvSpPr>
          <p:nvPr>
            <p:ph type="body" idx="4294967295"/>
          </p:nvPr>
        </p:nvSpPr>
        <p:spPr>
          <a:xfrm>
            <a:off x="457200" y="228600"/>
            <a:ext cx="8458200" cy="5897563"/>
          </a:xfrm>
        </p:spPr>
        <p:txBody>
          <a:bodyPr/>
          <a:lstStyle/>
          <a:p>
            <a:pPr eaLnBrk="1" hangingPunct="1"/>
            <a:r>
              <a:rPr lang="en-US" dirty="0"/>
              <a:t>You can teach by…</a:t>
            </a:r>
          </a:p>
          <a:p>
            <a:pPr lvl="1" eaLnBrk="1" hangingPunct="1"/>
            <a:r>
              <a:rPr lang="en-US" dirty="0">
                <a:solidFill>
                  <a:srgbClr val="6699FF"/>
                </a:solidFill>
              </a:rPr>
              <a:t>Showing someone the steps/process of how to get the right answer.</a:t>
            </a:r>
          </a:p>
          <a:p>
            <a:pPr lvl="1" eaLnBrk="1" hangingPunct="1"/>
            <a:r>
              <a:rPr lang="en-US" dirty="0">
                <a:solidFill>
                  <a:srgbClr val="FF66FF"/>
                </a:solidFill>
              </a:rPr>
              <a:t>Point out, and go through examples.</a:t>
            </a:r>
          </a:p>
          <a:p>
            <a:pPr lvl="1" eaLnBrk="1" hangingPunct="1"/>
            <a:r>
              <a:rPr lang="en-US" dirty="0">
                <a:solidFill>
                  <a:srgbClr val="66FF66"/>
                </a:solidFill>
              </a:rPr>
              <a:t>Go online, help is always a few clicks away.</a:t>
            </a:r>
          </a:p>
          <a:p>
            <a:pPr lvl="1" eaLnBrk="1" hangingPunct="1"/>
            <a:r>
              <a:rPr lang="en-US" dirty="0">
                <a:solidFill>
                  <a:srgbClr val="CC00CC"/>
                </a:solidFill>
              </a:rPr>
              <a:t>Verbalize / summarize how you got your correct answer.</a:t>
            </a:r>
          </a:p>
          <a:p>
            <a:pPr lvl="1" eaLnBrk="1" hangingPunct="1"/>
            <a:endParaRPr lang="en-US" dirty="0">
              <a:solidFill>
                <a:srgbClr val="CC00CC"/>
              </a:solidFill>
            </a:endParaRPr>
          </a:p>
        </p:txBody>
      </p:sp>
      <p:pic>
        <p:nvPicPr>
          <p:cNvPr id="1986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5050" y="4038600"/>
            <a:ext cx="4762500" cy="23880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3"/>
          <p:cNvSpPr>
            <a:spLocks noGrp="1" noChangeArrowheads="1"/>
          </p:cNvSpPr>
          <p:nvPr>
            <p:ph type="body" idx="4294967295"/>
          </p:nvPr>
        </p:nvSpPr>
        <p:spPr>
          <a:xfrm>
            <a:off x="457200" y="228600"/>
            <a:ext cx="8458200" cy="5897563"/>
          </a:xfrm>
        </p:spPr>
        <p:txBody>
          <a:bodyPr/>
          <a:lstStyle/>
          <a:p>
            <a:pPr eaLnBrk="1" hangingPunct="1"/>
            <a:r>
              <a:rPr lang="en-US" dirty="0"/>
              <a:t>If you are absent...BE PROACTIVE!</a:t>
            </a:r>
          </a:p>
          <a:p>
            <a:pPr lvl="1" eaLnBrk="1" hangingPunct="1"/>
            <a:r>
              <a:rPr lang="en-US" dirty="0">
                <a:solidFill>
                  <a:srgbClr val="6699FF"/>
                </a:solidFill>
              </a:rPr>
              <a:t>Check my website for what was missed</a:t>
            </a:r>
          </a:p>
          <a:p>
            <a:pPr lvl="1" eaLnBrk="1" hangingPunct="1"/>
            <a:r>
              <a:rPr lang="en-US" dirty="0">
                <a:solidFill>
                  <a:srgbClr val="6699FF"/>
                </a:solidFill>
              </a:rPr>
              <a:t>See me when you get back, I won’t find you.</a:t>
            </a:r>
          </a:p>
          <a:p>
            <a:pPr lvl="1" eaLnBrk="1" hangingPunct="1"/>
            <a:r>
              <a:rPr lang="en-US" dirty="0">
                <a:solidFill>
                  <a:srgbClr val="FF66FF"/>
                </a:solidFill>
              </a:rPr>
              <a:t>Get the notes from the computer or a friend.</a:t>
            </a:r>
          </a:p>
          <a:p>
            <a:pPr lvl="1" eaLnBrk="1" hangingPunct="1"/>
            <a:r>
              <a:rPr lang="en-US" dirty="0">
                <a:solidFill>
                  <a:srgbClr val="FF9900"/>
                </a:solidFill>
              </a:rPr>
              <a:t>If it was a lab, let me show you what happened in tutorial .</a:t>
            </a:r>
          </a:p>
        </p:txBody>
      </p:sp>
      <p:pic>
        <p:nvPicPr>
          <p:cNvPr id="2" name="Picture 1"/>
          <p:cNvPicPr>
            <a:picLocks noChangeAspect="1"/>
          </p:cNvPicPr>
          <p:nvPr/>
        </p:nvPicPr>
        <p:blipFill>
          <a:blip r:embed="rId2"/>
          <a:stretch>
            <a:fillRect/>
          </a:stretch>
        </p:blipFill>
        <p:spPr>
          <a:xfrm>
            <a:off x="3211186" y="2971801"/>
            <a:ext cx="5126452" cy="35845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3"/>
          <p:cNvSpPr>
            <a:spLocks noGrp="1" noChangeArrowheads="1"/>
          </p:cNvSpPr>
          <p:nvPr>
            <p:ph type="body" idx="1"/>
          </p:nvPr>
        </p:nvSpPr>
        <p:spPr>
          <a:xfrm>
            <a:off x="457200" y="304800"/>
            <a:ext cx="8229600" cy="5821363"/>
          </a:xfrm>
        </p:spPr>
        <p:txBody>
          <a:bodyPr/>
          <a:lstStyle/>
          <a:p>
            <a:pPr eaLnBrk="1" hangingPunct="1"/>
            <a:r>
              <a:rPr lang="en-US"/>
              <a:t>Please guess the mystery street below as I slowly remove the boxes.</a:t>
            </a:r>
          </a:p>
          <a:p>
            <a:pPr lvl="1" eaLnBrk="1" hangingPunct="1"/>
            <a:r>
              <a:rPr lang="en-US">
                <a:solidFill>
                  <a:srgbClr val="6699FF"/>
                </a:solidFill>
              </a:rPr>
              <a:t>Raise your hand when you think you know.</a:t>
            </a:r>
          </a:p>
        </p:txBody>
      </p:sp>
      <p:pic>
        <p:nvPicPr>
          <p:cNvPr id="206851" name="Picture 5" descr="pl_opportun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895600"/>
            <a:ext cx="8686800" cy="35242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Flowchart: Process 6"/>
          <p:cNvSpPr/>
          <p:nvPr/>
        </p:nvSpPr>
        <p:spPr>
          <a:xfrm rot="21227877">
            <a:off x="1419225" y="4383088"/>
            <a:ext cx="793750" cy="925512"/>
          </a:xfrm>
          <a:prstGeom prst="flowChartProcess">
            <a:avLst/>
          </a:prstGeom>
          <a:solidFill>
            <a:schemeClr val="bg1"/>
          </a:solidFill>
          <a:ln w="381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Flowchart: Process 7"/>
          <p:cNvSpPr/>
          <p:nvPr/>
        </p:nvSpPr>
        <p:spPr>
          <a:xfrm rot="21227877">
            <a:off x="2181225" y="4294188"/>
            <a:ext cx="549275" cy="925512"/>
          </a:xfrm>
          <a:prstGeom prst="flowChartProcess">
            <a:avLst/>
          </a:prstGeom>
          <a:solidFill>
            <a:schemeClr val="bg1"/>
          </a:solidFill>
          <a:ln w="381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Flowchart: Process 9"/>
          <p:cNvSpPr/>
          <p:nvPr/>
        </p:nvSpPr>
        <p:spPr>
          <a:xfrm rot="21227877">
            <a:off x="2714625" y="4240213"/>
            <a:ext cx="642938" cy="925512"/>
          </a:xfrm>
          <a:prstGeom prst="flowChartProcess">
            <a:avLst/>
          </a:prstGeom>
          <a:solidFill>
            <a:schemeClr val="bg1"/>
          </a:solidFill>
          <a:ln w="381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Flowchart: Process 10"/>
          <p:cNvSpPr/>
          <p:nvPr/>
        </p:nvSpPr>
        <p:spPr>
          <a:xfrm rot="21227877">
            <a:off x="3324225" y="4164013"/>
            <a:ext cx="642938" cy="925512"/>
          </a:xfrm>
          <a:prstGeom prst="flowChartProcess">
            <a:avLst/>
          </a:prstGeom>
          <a:solidFill>
            <a:schemeClr val="bg1"/>
          </a:solidFill>
          <a:ln w="381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Flowchart: Process 11"/>
          <p:cNvSpPr/>
          <p:nvPr/>
        </p:nvSpPr>
        <p:spPr>
          <a:xfrm rot="21227877">
            <a:off x="3933825" y="4078288"/>
            <a:ext cx="793750" cy="925512"/>
          </a:xfrm>
          <a:prstGeom prst="flowChartProcess">
            <a:avLst/>
          </a:prstGeom>
          <a:solidFill>
            <a:schemeClr val="bg1"/>
          </a:solidFill>
          <a:ln w="381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Flowchart: Process 12"/>
          <p:cNvSpPr/>
          <p:nvPr/>
        </p:nvSpPr>
        <p:spPr>
          <a:xfrm rot="21227877">
            <a:off x="4619625" y="4002088"/>
            <a:ext cx="793750" cy="925512"/>
          </a:xfrm>
          <a:prstGeom prst="flowChartProcess">
            <a:avLst/>
          </a:prstGeom>
          <a:solidFill>
            <a:schemeClr val="bg1"/>
          </a:solidFill>
          <a:ln w="381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Flowchart: Process 13"/>
          <p:cNvSpPr/>
          <p:nvPr/>
        </p:nvSpPr>
        <p:spPr>
          <a:xfrm rot="21227877">
            <a:off x="5305425" y="3916363"/>
            <a:ext cx="608013" cy="925512"/>
          </a:xfrm>
          <a:prstGeom prst="flowChartProcess">
            <a:avLst/>
          </a:prstGeom>
          <a:solidFill>
            <a:schemeClr val="bg1"/>
          </a:solidFill>
          <a:ln w="381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Flowchart: Process 14"/>
          <p:cNvSpPr/>
          <p:nvPr/>
        </p:nvSpPr>
        <p:spPr>
          <a:xfrm rot="21227877">
            <a:off x="5915025" y="3840163"/>
            <a:ext cx="615950" cy="925512"/>
          </a:xfrm>
          <a:prstGeom prst="flowChartProcess">
            <a:avLst/>
          </a:prstGeom>
          <a:solidFill>
            <a:schemeClr val="bg1"/>
          </a:solidFill>
          <a:ln w="381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Flowchart: Process 15"/>
          <p:cNvSpPr/>
          <p:nvPr/>
        </p:nvSpPr>
        <p:spPr>
          <a:xfrm rot="21227877">
            <a:off x="6473825" y="3832225"/>
            <a:ext cx="463550" cy="925513"/>
          </a:xfrm>
          <a:prstGeom prst="flowChartProcess">
            <a:avLst/>
          </a:prstGeom>
          <a:solidFill>
            <a:schemeClr val="bg1"/>
          </a:solidFill>
          <a:ln w="381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Flowchart: Process 16"/>
          <p:cNvSpPr/>
          <p:nvPr/>
        </p:nvSpPr>
        <p:spPr>
          <a:xfrm rot="21227877">
            <a:off x="6932613" y="3768725"/>
            <a:ext cx="690562" cy="925513"/>
          </a:xfrm>
          <a:prstGeom prst="flowChartProcess">
            <a:avLst/>
          </a:prstGeom>
          <a:solidFill>
            <a:schemeClr val="bg1"/>
          </a:solidFill>
          <a:ln w="381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Flowchart: Process 17"/>
          <p:cNvSpPr/>
          <p:nvPr/>
        </p:nvSpPr>
        <p:spPr>
          <a:xfrm rot="21227877">
            <a:off x="7591425" y="3697288"/>
            <a:ext cx="793750" cy="925512"/>
          </a:xfrm>
          <a:prstGeom prst="flowChartProcess">
            <a:avLst/>
          </a:prstGeom>
          <a:solidFill>
            <a:schemeClr val="bg1"/>
          </a:solidFill>
          <a:ln w="381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lstStyle/>
          <a:p>
            <a:pPr eaLnBrk="1" hangingPunct="1"/>
            <a:endParaRPr lang="en-US"/>
          </a:p>
        </p:txBody>
      </p:sp>
      <p:sp>
        <p:nvSpPr>
          <p:cNvPr id="207875" name="Rectangle 3"/>
          <p:cNvSpPr>
            <a:spLocks noGrp="1" noChangeArrowheads="1"/>
          </p:cNvSpPr>
          <p:nvPr>
            <p:ph type="body" idx="1"/>
          </p:nvPr>
        </p:nvSpPr>
        <p:spPr>
          <a:xfrm>
            <a:off x="457200" y="304800"/>
            <a:ext cx="8229600" cy="5821363"/>
          </a:xfrm>
        </p:spPr>
        <p:txBody>
          <a:bodyPr/>
          <a:lstStyle/>
          <a:p>
            <a:pPr eaLnBrk="1" hangingPunct="1"/>
            <a:r>
              <a:rPr lang="en-US"/>
              <a:t>Please guess the mystery street below as I slowly remove the boxes.</a:t>
            </a:r>
          </a:p>
          <a:p>
            <a:pPr lvl="1" eaLnBrk="1" hangingPunct="1"/>
            <a:r>
              <a:rPr lang="en-US"/>
              <a:t>Raise your hand when you think you know.</a:t>
            </a:r>
          </a:p>
        </p:txBody>
      </p:sp>
      <p:pic>
        <p:nvPicPr>
          <p:cNvPr id="207876" name="Picture 5" descr="pl_opportun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895600"/>
            <a:ext cx="8686800" cy="35242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Flowchart: Process 6"/>
          <p:cNvSpPr/>
          <p:nvPr/>
        </p:nvSpPr>
        <p:spPr>
          <a:xfrm rot="21227877">
            <a:off x="1419225" y="4383088"/>
            <a:ext cx="793750" cy="925512"/>
          </a:xfrm>
          <a:prstGeom prst="flowChartProcess">
            <a:avLst/>
          </a:prstGeom>
          <a:solidFill>
            <a:schemeClr val="bg1"/>
          </a:solidFill>
          <a:ln w="381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Flowchart: Process 7"/>
          <p:cNvSpPr/>
          <p:nvPr/>
        </p:nvSpPr>
        <p:spPr>
          <a:xfrm rot="21227877">
            <a:off x="2181225" y="4294188"/>
            <a:ext cx="549275" cy="925512"/>
          </a:xfrm>
          <a:prstGeom prst="flowChartProcess">
            <a:avLst/>
          </a:prstGeom>
          <a:solidFill>
            <a:schemeClr val="bg1"/>
          </a:solidFill>
          <a:ln w="381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Flowchart: Process 9"/>
          <p:cNvSpPr/>
          <p:nvPr/>
        </p:nvSpPr>
        <p:spPr>
          <a:xfrm rot="21227877">
            <a:off x="2714625" y="4240213"/>
            <a:ext cx="642938" cy="925512"/>
          </a:xfrm>
          <a:prstGeom prst="flowChartProcess">
            <a:avLst/>
          </a:prstGeom>
          <a:solidFill>
            <a:schemeClr val="bg1"/>
          </a:solidFill>
          <a:ln w="381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Flowchart: Process 11"/>
          <p:cNvSpPr/>
          <p:nvPr/>
        </p:nvSpPr>
        <p:spPr>
          <a:xfrm rot="21227877">
            <a:off x="3933825" y="4078288"/>
            <a:ext cx="793750" cy="925512"/>
          </a:xfrm>
          <a:prstGeom prst="flowChartProcess">
            <a:avLst/>
          </a:prstGeom>
          <a:solidFill>
            <a:schemeClr val="bg1"/>
          </a:solidFill>
          <a:ln w="381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Flowchart: Process 12"/>
          <p:cNvSpPr/>
          <p:nvPr/>
        </p:nvSpPr>
        <p:spPr>
          <a:xfrm rot="21227877">
            <a:off x="4619625" y="4002088"/>
            <a:ext cx="793750" cy="925512"/>
          </a:xfrm>
          <a:prstGeom prst="flowChartProcess">
            <a:avLst/>
          </a:prstGeom>
          <a:solidFill>
            <a:schemeClr val="bg1"/>
          </a:solidFill>
          <a:ln w="381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Flowchart: Process 13"/>
          <p:cNvSpPr/>
          <p:nvPr/>
        </p:nvSpPr>
        <p:spPr>
          <a:xfrm rot="21227877">
            <a:off x="5305425" y="3916363"/>
            <a:ext cx="608013" cy="925512"/>
          </a:xfrm>
          <a:prstGeom prst="flowChartProcess">
            <a:avLst/>
          </a:prstGeom>
          <a:solidFill>
            <a:schemeClr val="bg1"/>
          </a:solidFill>
          <a:ln w="381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Flowchart: Process 14"/>
          <p:cNvSpPr/>
          <p:nvPr/>
        </p:nvSpPr>
        <p:spPr>
          <a:xfrm rot="21227877">
            <a:off x="5915025" y="3840163"/>
            <a:ext cx="615950" cy="925512"/>
          </a:xfrm>
          <a:prstGeom prst="flowChartProcess">
            <a:avLst/>
          </a:prstGeom>
          <a:solidFill>
            <a:schemeClr val="bg1"/>
          </a:solidFill>
          <a:ln w="381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Flowchart: Process 15"/>
          <p:cNvSpPr/>
          <p:nvPr/>
        </p:nvSpPr>
        <p:spPr>
          <a:xfrm rot="21227877">
            <a:off x="6473825" y="3832225"/>
            <a:ext cx="463550" cy="925513"/>
          </a:xfrm>
          <a:prstGeom prst="flowChartProcess">
            <a:avLst/>
          </a:prstGeom>
          <a:solidFill>
            <a:schemeClr val="bg1"/>
          </a:solidFill>
          <a:ln w="381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Flowchart: Process 16"/>
          <p:cNvSpPr/>
          <p:nvPr/>
        </p:nvSpPr>
        <p:spPr>
          <a:xfrm rot="21227877">
            <a:off x="6932613" y="3768725"/>
            <a:ext cx="690562" cy="925513"/>
          </a:xfrm>
          <a:prstGeom prst="flowChartProcess">
            <a:avLst/>
          </a:prstGeom>
          <a:solidFill>
            <a:schemeClr val="bg1"/>
          </a:solidFill>
          <a:ln w="381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Flowchart: Process 17"/>
          <p:cNvSpPr/>
          <p:nvPr/>
        </p:nvSpPr>
        <p:spPr>
          <a:xfrm rot="21227877">
            <a:off x="7591425" y="3697288"/>
            <a:ext cx="793750" cy="925512"/>
          </a:xfrm>
          <a:prstGeom prst="flowChartProcess">
            <a:avLst/>
          </a:prstGeom>
          <a:solidFill>
            <a:schemeClr val="bg1"/>
          </a:solidFill>
          <a:ln w="381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a:spLocks noGrp="1" noChangeArrowheads="1"/>
          </p:cNvSpPr>
          <p:nvPr>
            <p:ph type="body" idx="1"/>
          </p:nvPr>
        </p:nvSpPr>
        <p:spPr>
          <a:xfrm>
            <a:off x="457200" y="228600"/>
            <a:ext cx="8458200" cy="5897563"/>
          </a:xfrm>
        </p:spPr>
        <p:txBody>
          <a:bodyPr/>
          <a:lstStyle/>
          <a:p>
            <a:r>
              <a:rPr lang="en-US"/>
              <a:t>Which of the pictures below looks like what our classroom should look like?</a:t>
            </a: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pPr eaLnBrk="1" hangingPunct="1"/>
            <a:endParaRPr lang="en-US"/>
          </a:p>
        </p:txBody>
      </p:sp>
      <p:sp>
        <p:nvSpPr>
          <p:cNvPr id="208899" name="Rectangle 3"/>
          <p:cNvSpPr>
            <a:spLocks noGrp="1" noChangeArrowheads="1"/>
          </p:cNvSpPr>
          <p:nvPr>
            <p:ph type="body" idx="1"/>
          </p:nvPr>
        </p:nvSpPr>
        <p:spPr>
          <a:xfrm>
            <a:off x="457200" y="304800"/>
            <a:ext cx="8229600" cy="5821363"/>
          </a:xfrm>
        </p:spPr>
        <p:txBody>
          <a:bodyPr/>
          <a:lstStyle/>
          <a:p>
            <a:pPr eaLnBrk="1" hangingPunct="1"/>
            <a:r>
              <a:rPr lang="en-US"/>
              <a:t>Please guess the mystery street below as I slowly remove the boxes.</a:t>
            </a:r>
          </a:p>
          <a:p>
            <a:pPr lvl="1" eaLnBrk="1" hangingPunct="1"/>
            <a:r>
              <a:rPr lang="en-US"/>
              <a:t>Raise your hand when you think you know.</a:t>
            </a:r>
          </a:p>
        </p:txBody>
      </p:sp>
      <p:pic>
        <p:nvPicPr>
          <p:cNvPr id="208900" name="Picture 5" descr="pl_opportun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895600"/>
            <a:ext cx="8686800" cy="35242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Flowchart: Process 6"/>
          <p:cNvSpPr/>
          <p:nvPr/>
        </p:nvSpPr>
        <p:spPr>
          <a:xfrm rot="21227877">
            <a:off x="1419225" y="4383088"/>
            <a:ext cx="793750" cy="925512"/>
          </a:xfrm>
          <a:prstGeom prst="flowChartProcess">
            <a:avLst/>
          </a:prstGeom>
          <a:solidFill>
            <a:schemeClr val="bg1"/>
          </a:solidFill>
          <a:ln w="381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Flowchart: Process 7"/>
          <p:cNvSpPr/>
          <p:nvPr/>
        </p:nvSpPr>
        <p:spPr>
          <a:xfrm rot="21227877">
            <a:off x="2181225" y="4294188"/>
            <a:ext cx="549275" cy="925512"/>
          </a:xfrm>
          <a:prstGeom prst="flowChartProcess">
            <a:avLst/>
          </a:prstGeom>
          <a:solidFill>
            <a:schemeClr val="bg1"/>
          </a:solidFill>
          <a:ln w="381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Flowchart: Process 9"/>
          <p:cNvSpPr/>
          <p:nvPr/>
        </p:nvSpPr>
        <p:spPr>
          <a:xfrm rot="21227877">
            <a:off x="2714625" y="4240213"/>
            <a:ext cx="642938" cy="925512"/>
          </a:xfrm>
          <a:prstGeom prst="flowChartProcess">
            <a:avLst/>
          </a:prstGeom>
          <a:solidFill>
            <a:schemeClr val="bg1"/>
          </a:solidFill>
          <a:ln w="381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Flowchart: Process 11"/>
          <p:cNvSpPr/>
          <p:nvPr/>
        </p:nvSpPr>
        <p:spPr>
          <a:xfrm rot="21227877">
            <a:off x="3933825" y="4078288"/>
            <a:ext cx="793750" cy="925512"/>
          </a:xfrm>
          <a:prstGeom prst="flowChartProcess">
            <a:avLst/>
          </a:prstGeom>
          <a:solidFill>
            <a:schemeClr val="bg1"/>
          </a:solidFill>
          <a:ln w="381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Flowchart: Process 12"/>
          <p:cNvSpPr/>
          <p:nvPr/>
        </p:nvSpPr>
        <p:spPr>
          <a:xfrm rot="21227877">
            <a:off x="4619625" y="4002088"/>
            <a:ext cx="793750" cy="925512"/>
          </a:xfrm>
          <a:prstGeom prst="flowChartProcess">
            <a:avLst/>
          </a:prstGeom>
          <a:solidFill>
            <a:schemeClr val="bg1"/>
          </a:solidFill>
          <a:ln w="381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Flowchart: Process 13"/>
          <p:cNvSpPr/>
          <p:nvPr/>
        </p:nvSpPr>
        <p:spPr>
          <a:xfrm rot="21227877">
            <a:off x="5305425" y="3916363"/>
            <a:ext cx="608013" cy="925512"/>
          </a:xfrm>
          <a:prstGeom prst="flowChartProcess">
            <a:avLst/>
          </a:prstGeom>
          <a:solidFill>
            <a:schemeClr val="bg1"/>
          </a:solidFill>
          <a:ln w="381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Flowchart: Process 14"/>
          <p:cNvSpPr/>
          <p:nvPr/>
        </p:nvSpPr>
        <p:spPr>
          <a:xfrm rot="21227877">
            <a:off x="5915025" y="3840163"/>
            <a:ext cx="615950" cy="925512"/>
          </a:xfrm>
          <a:prstGeom prst="flowChartProcess">
            <a:avLst/>
          </a:prstGeom>
          <a:solidFill>
            <a:schemeClr val="bg1"/>
          </a:solidFill>
          <a:ln w="381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Flowchart: Process 16"/>
          <p:cNvSpPr/>
          <p:nvPr/>
        </p:nvSpPr>
        <p:spPr>
          <a:xfrm rot="21227877">
            <a:off x="6932613" y="3768725"/>
            <a:ext cx="690562" cy="925513"/>
          </a:xfrm>
          <a:prstGeom prst="flowChartProcess">
            <a:avLst/>
          </a:prstGeom>
          <a:solidFill>
            <a:schemeClr val="bg1"/>
          </a:solidFill>
          <a:ln w="381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Flowchart: Process 17"/>
          <p:cNvSpPr/>
          <p:nvPr/>
        </p:nvSpPr>
        <p:spPr>
          <a:xfrm rot="21227877">
            <a:off x="7591425" y="3697288"/>
            <a:ext cx="793750" cy="925512"/>
          </a:xfrm>
          <a:prstGeom prst="flowChartProcess">
            <a:avLst/>
          </a:prstGeom>
          <a:solidFill>
            <a:schemeClr val="bg1"/>
          </a:solidFill>
          <a:ln w="381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p:txBody>
          <a:bodyPr/>
          <a:lstStyle/>
          <a:p>
            <a:pPr eaLnBrk="1" hangingPunct="1"/>
            <a:endParaRPr lang="en-US"/>
          </a:p>
        </p:txBody>
      </p:sp>
      <p:sp>
        <p:nvSpPr>
          <p:cNvPr id="209923" name="Rectangle 3"/>
          <p:cNvSpPr>
            <a:spLocks noGrp="1" noChangeArrowheads="1"/>
          </p:cNvSpPr>
          <p:nvPr>
            <p:ph type="body" idx="1"/>
          </p:nvPr>
        </p:nvSpPr>
        <p:spPr>
          <a:xfrm>
            <a:off x="457200" y="304800"/>
            <a:ext cx="8229600" cy="5821363"/>
          </a:xfrm>
        </p:spPr>
        <p:txBody>
          <a:bodyPr/>
          <a:lstStyle/>
          <a:p>
            <a:pPr eaLnBrk="1" hangingPunct="1"/>
            <a:r>
              <a:rPr lang="en-US"/>
              <a:t>Please guess the mystery street below as I slowly remove the boxes.</a:t>
            </a:r>
          </a:p>
          <a:p>
            <a:pPr lvl="1" eaLnBrk="1" hangingPunct="1"/>
            <a:r>
              <a:rPr lang="en-US"/>
              <a:t>Raise your hand when you think you know.</a:t>
            </a:r>
          </a:p>
        </p:txBody>
      </p:sp>
      <p:pic>
        <p:nvPicPr>
          <p:cNvPr id="209924" name="Picture 5" descr="pl_opportun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895600"/>
            <a:ext cx="8686800" cy="35242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Flowchart: Process 6"/>
          <p:cNvSpPr/>
          <p:nvPr/>
        </p:nvSpPr>
        <p:spPr>
          <a:xfrm rot="21227877">
            <a:off x="1419225" y="4383088"/>
            <a:ext cx="793750" cy="925512"/>
          </a:xfrm>
          <a:prstGeom prst="flowChartProcess">
            <a:avLst/>
          </a:prstGeom>
          <a:solidFill>
            <a:schemeClr val="bg1"/>
          </a:solidFill>
          <a:ln w="381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Flowchart: Process 7"/>
          <p:cNvSpPr/>
          <p:nvPr/>
        </p:nvSpPr>
        <p:spPr>
          <a:xfrm rot="21227877">
            <a:off x="2181225" y="4294188"/>
            <a:ext cx="549275" cy="925512"/>
          </a:xfrm>
          <a:prstGeom prst="flowChartProcess">
            <a:avLst/>
          </a:prstGeom>
          <a:solidFill>
            <a:schemeClr val="bg1"/>
          </a:solidFill>
          <a:ln w="381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Flowchart: Process 9"/>
          <p:cNvSpPr/>
          <p:nvPr/>
        </p:nvSpPr>
        <p:spPr>
          <a:xfrm rot="21227877">
            <a:off x="2714625" y="4240213"/>
            <a:ext cx="642938" cy="925512"/>
          </a:xfrm>
          <a:prstGeom prst="flowChartProcess">
            <a:avLst/>
          </a:prstGeom>
          <a:solidFill>
            <a:schemeClr val="bg1"/>
          </a:solidFill>
          <a:ln w="381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Flowchart: Process 11"/>
          <p:cNvSpPr/>
          <p:nvPr/>
        </p:nvSpPr>
        <p:spPr>
          <a:xfrm rot="21227877">
            <a:off x="3933825" y="4078288"/>
            <a:ext cx="793750" cy="925512"/>
          </a:xfrm>
          <a:prstGeom prst="flowChartProcess">
            <a:avLst/>
          </a:prstGeom>
          <a:solidFill>
            <a:schemeClr val="bg1"/>
          </a:solidFill>
          <a:ln w="381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Flowchart: Process 13"/>
          <p:cNvSpPr/>
          <p:nvPr/>
        </p:nvSpPr>
        <p:spPr>
          <a:xfrm rot="21227877">
            <a:off x="5180013" y="3922713"/>
            <a:ext cx="733425" cy="925512"/>
          </a:xfrm>
          <a:prstGeom prst="flowChartProcess">
            <a:avLst/>
          </a:prstGeom>
          <a:solidFill>
            <a:schemeClr val="bg1"/>
          </a:solidFill>
          <a:ln w="381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Flowchart: Process 14"/>
          <p:cNvSpPr/>
          <p:nvPr/>
        </p:nvSpPr>
        <p:spPr>
          <a:xfrm rot="21227877">
            <a:off x="5915025" y="3840163"/>
            <a:ext cx="615950" cy="925512"/>
          </a:xfrm>
          <a:prstGeom prst="flowChartProcess">
            <a:avLst/>
          </a:prstGeom>
          <a:solidFill>
            <a:schemeClr val="bg1"/>
          </a:solidFill>
          <a:ln w="381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Flowchart: Process 16"/>
          <p:cNvSpPr/>
          <p:nvPr/>
        </p:nvSpPr>
        <p:spPr>
          <a:xfrm rot="21227877">
            <a:off x="6932613" y="3768725"/>
            <a:ext cx="690562" cy="925513"/>
          </a:xfrm>
          <a:prstGeom prst="flowChartProcess">
            <a:avLst/>
          </a:prstGeom>
          <a:solidFill>
            <a:schemeClr val="bg1"/>
          </a:solidFill>
          <a:ln w="381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Flowchart: Process 17"/>
          <p:cNvSpPr/>
          <p:nvPr/>
        </p:nvSpPr>
        <p:spPr>
          <a:xfrm rot="21227877">
            <a:off x="7591425" y="3697288"/>
            <a:ext cx="793750" cy="925512"/>
          </a:xfrm>
          <a:prstGeom prst="flowChartProcess">
            <a:avLst/>
          </a:prstGeom>
          <a:solidFill>
            <a:schemeClr val="bg1"/>
          </a:solidFill>
          <a:ln w="381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lstStyle/>
          <a:p>
            <a:pPr eaLnBrk="1" hangingPunct="1"/>
            <a:endParaRPr lang="en-US"/>
          </a:p>
        </p:txBody>
      </p:sp>
      <p:sp>
        <p:nvSpPr>
          <p:cNvPr id="210947" name="Rectangle 3"/>
          <p:cNvSpPr>
            <a:spLocks noGrp="1" noChangeArrowheads="1"/>
          </p:cNvSpPr>
          <p:nvPr>
            <p:ph type="body" idx="1"/>
          </p:nvPr>
        </p:nvSpPr>
        <p:spPr>
          <a:xfrm>
            <a:off x="457200" y="304800"/>
            <a:ext cx="8229600" cy="5821363"/>
          </a:xfrm>
        </p:spPr>
        <p:txBody>
          <a:bodyPr/>
          <a:lstStyle/>
          <a:p>
            <a:pPr eaLnBrk="1" hangingPunct="1"/>
            <a:r>
              <a:rPr lang="en-US"/>
              <a:t>Please guess the mystery street below as I slowly remove the boxes.</a:t>
            </a:r>
          </a:p>
          <a:p>
            <a:pPr lvl="1" eaLnBrk="1" hangingPunct="1"/>
            <a:r>
              <a:rPr lang="en-US"/>
              <a:t>Raise your hand when you think you know.</a:t>
            </a:r>
          </a:p>
        </p:txBody>
      </p:sp>
      <p:pic>
        <p:nvPicPr>
          <p:cNvPr id="210948" name="Picture 5" descr="pl_opportun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895600"/>
            <a:ext cx="8686800" cy="35242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Flowchart: Process 6"/>
          <p:cNvSpPr/>
          <p:nvPr/>
        </p:nvSpPr>
        <p:spPr>
          <a:xfrm rot="21227877">
            <a:off x="1419225" y="4383088"/>
            <a:ext cx="793750" cy="925512"/>
          </a:xfrm>
          <a:prstGeom prst="flowChartProcess">
            <a:avLst/>
          </a:prstGeom>
          <a:solidFill>
            <a:schemeClr val="bg1"/>
          </a:solidFill>
          <a:ln w="381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Flowchart: Process 9"/>
          <p:cNvSpPr/>
          <p:nvPr/>
        </p:nvSpPr>
        <p:spPr>
          <a:xfrm rot="21227877">
            <a:off x="2714625" y="4240213"/>
            <a:ext cx="642938" cy="925512"/>
          </a:xfrm>
          <a:prstGeom prst="flowChartProcess">
            <a:avLst/>
          </a:prstGeom>
          <a:solidFill>
            <a:schemeClr val="bg1"/>
          </a:solidFill>
          <a:ln w="381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Flowchart: Process 11"/>
          <p:cNvSpPr/>
          <p:nvPr/>
        </p:nvSpPr>
        <p:spPr>
          <a:xfrm rot="21227877">
            <a:off x="3933825" y="4078288"/>
            <a:ext cx="793750" cy="925512"/>
          </a:xfrm>
          <a:prstGeom prst="flowChartProcess">
            <a:avLst/>
          </a:prstGeom>
          <a:solidFill>
            <a:schemeClr val="bg1"/>
          </a:solidFill>
          <a:ln w="381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Flowchart: Process 13"/>
          <p:cNvSpPr/>
          <p:nvPr/>
        </p:nvSpPr>
        <p:spPr>
          <a:xfrm rot="21227877">
            <a:off x="5180013" y="3922713"/>
            <a:ext cx="733425" cy="925512"/>
          </a:xfrm>
          <a:prstGeom prst="flowChartProcess">
            <a:avLst/>
          </a:prstGeom>
          <a:solidFill>
            <a:schemeClr val="bg1"/>
          </a:solidFill>
          <a:ln w="381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Flowchart: Process 14"/>
          <p:cNvSpPr/>
          <p:nvPr/>
        </p:nvSpPr>
        <p:spPr>
          <a:xfrm rot="21227877">
            <a:off x="5915025" y="3840163"/>
            <a:ext cx="615950" cy="925512"/>
          </a:xfrm>
          <a:prstGeom prst="flowChartProcess">
            <a:avLst/>
          </a:prstGeom>
          <a:solidFill>
            <a:schemeClr val="bg1"/>
          </a:solidFill>
          <a:ln w="381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Flowchart: Process 16"/>
          <p:cNvSpPr/>
          <p:nvPr/>
        </p:nvSpPr>
        <p:spPr>
          <a:xfrm rot="21227877">
            <a:off x="6932613" y="3768725"/>
            <a:ext cx="690562" cy="925513"/>
          </a:xfrm>
          <a:prstGeom prst="flowChartProcess">
            <a:avLst/>
          </a:prstGeom>
          <a:solidFill>
            <a:schemeClr val="bg1"/>
          </a:solidFill>
          <a:ln w="381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Flowchart: Process 17"/>
          <p:cNvSpPr/>
          <p:nvPr/>
        </p:nvSpPr>
        <p:spPr>
          <a:xfrm rot="21227877">
            <a:off x="7591425" y="3697288"/>
            <a:ext cx="793750" cy="925512"/>
          </a:xfrm>
          <a:prstGeom prst="flowChartProcess">
            <a:avLst/>
          </a:prstGeom>
          <a:solidFill>
            <a:schemeClr val="bg1"/>
          </a:solidFill>
          <a:ln w="381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lstStyle/>
          <a:p>
            <a:pPr eaLnBrk="1" hangingPunct="1"/>
            <a:endParaRPr lang="en-US"/>
          </a:p>
        </p:txBody>
      </p:sp>
      <p:sp>
        <p:nvSpPr>
          <p:cNvPr id="211971" name="Rectangle 3"/>
          <p:cNvSpPr>
            <a:spLocks noGrp="1" noChangeArrowheads="1"/>
          </p:cNvSpPr>
          <p:nvPr>
            <p:ph type="body" idx="1"/>
          </p:nvPr>
        </p:nvSpPr>
        <p:spPr>
          <a:xfrm>
            <a:off x="457200" y="304800"/>
            <a:ext cx="8229600" cy="5821363"/>
          </a:xfrm>
        </p:spPr>
        <p:txBody>
          <a:bodyPr/>
          <a:lstStyle/>
          <a:p>
            <a:pPr eaLnBrk="1" hangingPunct="1"/>
            <a:r>
              <a:rPr lang="en-US"/>
              <a:t>Please guess the mystery street below as I slowly remove the boxes.</a:t>
            </a:r>
          </a:p>
          <a:p>
            <a:pPr lvl="1" eaLnBrk="1" hangingPunct="1"/>
            <a:r>
              <a:rPr lang="en-US"/>
              <a:t>Raise your hand when you think you know.</a:t>
            </a:r>
          </a:p>
        </p:txBody>
      </p:sp>
      <p:pic>
        <p:nvPicPr>
          <p:cNvPr id="211972" name="Picture 5" descr="pl_opportun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895600"/>
            <a:ext cx="8686800" cy="35242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Flowchart: Process 6"/>
          <p:cNvSpPr/>
          <p:nvPr/>
        </p:nvSpPr>
        <p:spPr>
          <a:xfrm rot="21227877">
            <a:off x="1419225" y="4383088"/>
            <a:ext cx="793750" cy="925512"/>
          </a:xfrm>
          <a:prstGeom prst="flowChartProcess">
            <a:avLst/>
          </a:prstGeom>
          <a:solidFill>
            <a:schemeClr val="bg1"/>
          </a:solidFill>
          <a:ln w="381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Flowchart: Process 9"/>
          <p:cNvSpPr/>
          <p:nvPr/>
        </p:nvSpPr>
        <p:spPr>
          <a:xfrm rot="21227877">
            <a:off x="2714625" y="4240213"/>
            <a:ext cx="642938" cy="925512"/>
          </a:xfrm>
          <a:prstGeom prst="flowChartProcess">
            <a:avLst/>
          </a:prstGeom>
          <a:solidFill>
            <a:schemeClr val="bg1"/>
          </a:solidFill>
          <a:ln w="381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Flowchart: Process 11"/>
          <p:cNvSpPr/>
          <p:nvPr/>
        </p:nvSpPr>
        <p:spPr>
          <a:xfrm rot="21227877">
            <a:off x="3933825" y="4078288"/>
            <a:ext cx="793750" cy="925512"/>
          </a:xfrm>
          <a:prstGeom prst="flowChartProcess">
            <a:avLst/>
          </a:prstGeom>
          <a:solidFill>
            <a:schemeClr val="bg1"/>
          </a:solidFill>
          <a:ln w="381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Flowchart: Process 13"/>
          <p:cNvSpPr/>
          <p:nvPr/>
        </p:nvSpPr>
        <p:spPr>
          <a:xfrm rot="21227877">
            <a:off x="5180013" y="3922713"/>
            <a:ext cx="733425" cy="925512"/>
          </a:xfrm>
          <a:prstGeom prst="flowChartProcess">
            <a:avLst/>
          </a:prstGeom>
          <a:solidFill>
            <a:schemeClr val="bg1"/>
          </a:solidFill>
          <a:ln w="381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Flowchart: Process 16"/>
          <p:cNvSpPr/>
          <p:nvPr/>
        </p:nvSpPr>
        <p:spPr>
          <a:xfrm rot="21227877">
            <a:off x="6932613" y="3768725"/>
            <a:ext cx="690562" cy="925513"/>
          </a:xfrm>
          <a:prstGeom prst="flowChartProcess">
            <a:avLst/>
          </a:prstGeom>
          <a:solidFill>
            <a:schemeClr val="bg1"/>
          </a:solidFill>
          <a:ln w="381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Flowchart: Process 17"/>
          <p:cNvSpPr/>
          <p:nvPr/>
        </p:nvSpPr>
        <p:spPr>
          <a:xfrm rot="21227877">
            <a:off x="7591425" y="3697288"/>
            <a:ext cx="793750" cy="925512"/>
          </a:xfrm>
          <a:prstGeom prst="flowChartProcess">
            <a:avLst/>
          </a:prstGeom>
          <a:solidFill>
            <a:schemeClr val="bg1"/>
          </a:solidFill>
          <a:ln w="381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pPr eaLnBrk="1" hangingPunct="1"/>
            <a:endParaRPr lang="en-US"/>
          </a:p>
        </p:txBody>
      </p:sp>
      <p:sp>
        <p:nvSpPr>
          <p:cNvPr id="212995" name="Rectangle 3"/>
          <p:cNvSpPr>
            <a:spLocks noGrp="1" noChangeArrowheads="1"/>
          </p:cNvSpPr>
          <p:nvPr>
            <p:ph type="body" idx="1"/>
          </p:nvPr>
        </p:nvSpPr>
        <p:spPr>
          <a:xfrm>
            <a:off x="457200" y="304800"/>
            <a:ext cx="8229600" cy="5821363"/>
          </a:xfrm>
        </p:spPr>
        <p:txBody>
          <a:bodyPr/>
          <a:lstStyle/>
          <a:p>
            <a:pPr eaLnBrk="1" hangingPunct="1"/>
            <a:r>
              <a:rPr lang="en-US"/>
              <a:t>Please guess the mystery street below as I slowly remove the boxes.</a:t>
            </a:r>
          </a:p>
          <a:p>
            <a:pPr lvl="1" eaLnBrk="1" hangingPunct="1"/>
            <a:r>
              <a:rPr lang="en-US"/>
              <a:t>Raise your hand when you think you know.</a:t>
            </a:r>
          </a:p>
        </p:txBody>
      </p:sp>
      <p:pic>
        <p:nvPicPr>
          <p:cNvPr id="212996" name="Picture 5" descr="pl_opportun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895600"/>
            <a:ext cx="8686800" cy="35242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Flowchart: Process 6"/>
          <p:cNvSpPr/>
          <p:nvPr/>
        </p:nvSpPr>
        <p:spPr>
          <a:xfrm rot="21227877">
            <a:off x="1419225" y="4383088"/>
            <a:ext cx="793750" cy="925512"/>
          </a:xfrm>
          <a:prstGeom prst="flowChartProcess">
            <a:avLst/>
          </a:prstGeom>
          <a:solidFill>
            <a:schemeClr val="bg1"/>
          </a:solidFill>
          <a:ln w="381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Flowchart: Process 9"/>
          <p:cNvSpPr/>
          <p:nvPr/>
        </p:nvSpPr>
        <p:spPr>
          <a:xfrm rot="21227877">
            <a:off x="2714625" y="4240213"/>
            <a:ext cx="642938" cy="925512"/>
          </a:xfrm>
          <a:prstGeom prst="flowChartProcess">
            <a:avLst/>
          </a:prstGeom>
          <a:solidFill>
            <a:schemeClr val="bg1"/>
          </a:solidFill>
          <a:ln w="381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Flowchart: Process 11"/>
          <p:cNvSpPr/>
          <p:nvPr/>
        </p:nvSpPr>
        <p:spPr>
          <a:xfrm rot="21227877">
            <a:off x="3933825" y="4078288"/>
            <a:ext cx="793750" cy="925512"/>
          </a:xfrm>
          <a:prstGeom prst="flowChartProcess">
            <a:avLst/>
          </a:prstGeom>
          <a:solidFill>
            <a:schemeClr val="bg1"/>
          </a:solidFill>
          <a:ln w="381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Flowchart: Process 13"/>
          <p:cNvSpPr/>
          <p:nvPr/>
        </p:nvSpPr>
        <p:spPr>
          <a:xfrm rot="21227877">
            <a:off x="5180013" y="3922713"/>
            <a:ext cx="733425" cy="925512"/>
          </a:xfrm>
          <a:prstGeom prst="flowChartProcess">
            <a:avLst/>
          </a:prstGeom>
          <a:solidFill>
            <a:schemeClr val="bg1"/>
          </a:solidFill>
          <a:ln w="381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Flowchart: Process 17"/>
          <p:cNvSpPr/>
          <p:nvPr/>
        </p:nvSpPr>
        <p:spPr>
          <a:xfrm rot="21227877">
            <a:off x="7591425" y="3697288"/>
            <a:ext cx="793750" cy="925512"/>
          </a:xfrm>
          <a:prstGeom prst="flowChartProcess">
            <a:avLst/>
          </a:prstGeom>
          <a:solidFill>
            <a:schemeClr val="bg1"/>
          </a:solidFill>
          <a:ln w="381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p:txBody>
          <a:bodyPr/>
          <a:lstStyle/>
          <a:p>
            <a:pPr eaLnBrk="1" hangingPunct="1"/>
            <a:endParaRPr lang="en-US"/>
          </a:p>
        </p:txBody>
      </p:sp>
      <p:sp>
        <p:nvSpPr>
          <p:cNvPr id="214019" name="Rectangle 3"/>
          <p:cNvSpPr>
            <a:spLocks noGrp="1" noChangeArrowheads="1"/>
          </p:cNvSpPr>
          <p:nvPr>
            <p:ph type="body" idx="1"/>
          </p:nvPr>
        </p:nvSpPr>
        <p:spPr>
          <a:xfrm>
            <a:off x="457200" y="304800"/>
            <a:ext cx="8229600" cy="5821363"/>
          </a:xfrm>
        </p:spPr>
        <p:txBody>
          <a:bodyPr/>
          <a:lstStyle/>
          <a:p>
            <a:pPr eaLnBrk="1" hangingPunct="1"/>
            <a:r>
              <a:rPr lang="en-US"/>
              <a:t>Please guess the mystery street below as I slowly remove the boxes.</a:t>
            </a:r>
          </a:p>
          <a:p>
            <a:pPr lvl="1" eaLnBrk="1" hangingPunct="1"/>
            <a:r>
              <a:rPr lang="en-US"/>
              <a:t>Raise your hand when you think you know.</a:t>
            </a:r>
          </a:p>
        </p:txBody>
      </p:sp>
      <p:pic>
        <p:nvPicPr>
          <p:cNvPr id="214020" name="Picture 5" descr="pl_opportun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895600"/>
            <a:ext cx="8686800" cy="35242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Flowchart: Process 6"/>
          <p:cNvSpPr/>
          <p:nvPr/>
        </p:nvSpPr>
        <p:spPr>
          <a:xfrm rot="21227877">
            <a:off x="1419225" y="4383088"/>
            <a:ext cx="793750" cy="925512"/>
          </a:xfrm>
          <a:prstGeom prst="flowChartProcess">
            <a:avLst/>
          </a:prstGeom>
          <a:solidFill>
            <a:schemeClr val="bg1"/>
          </a:solidFill>
          <a:ln w="381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Flowchart: Process 9"/>
          <p:cNvSpPr/>
          <p:nvPr/>
        </p:nvSpPr>
        <p:spPr>
          <a:xfrm rot="21227877">
            <a:off x="2714625" y="4240213"/>
            <a:ext cx="642938" cy="925512"/>
          </a:xfrm>
          <a:prstGeom prst="flowChartProcess">
            <a:avLst/>
          </a:prstGeom>
          <a:solidFill>
            <a:schemeClr val="bg1"/>
          </a:solidFill>
          <a:ln w="381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Flowchart: Process 13"/>
          <p:cNvSpPr/>
          <p:nvPr/>
        </p:nvSpPr>
        <p:spPr>
          <a:xfrm rot="21227877">
            <a:off x="5180013" y="3922713"/>
            <a:ext cx="733425" cy="925512"/>
          </a:xfrm>
          <a:prstGeom prst="flowChartProcess">
            <a:avLst/>
          </a:prstGeom>
          <a:solidFill>
            <a:schemeClr val="bg1"/>
          </a:solidFill>
          <a:ln w="381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Flowchart: Process 17"/>
          <p:cNvSpPr/>
          <p:nvPr/>
        </p:nvSpPr>
        <p:spPr>
          <a:xfrm rot="21227877">
            <a:off x="7591425" y="3697288"/>
            <a:ext cx="793750" cy="925512"/>
          </a:xfrm>
          <a:prstGeom prst="flowChartProcess">
            <a:avLst/>
          </a:prstGeom>
          <a:solidFill>
            <a:schemeClr val="bg1"/>
          </a:solidFill>
          <a:ln w="381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pPr eaLnBrk="1" hangingPunct="1"/>
            <a:endParaRPr lang="en-US"/>
          </a:p>
        </p:txBody>
      </p:sp>
      <p:sp>
        <p:nvSpPr>
          <p:cNvPr id="215043" name="Rectangle 3"/>
          <p:cNvSpPr>
            <a:spLocks noGrp="1" noChangeArrowheads="1"/>
          </p:cNvSpPr>
          <p:nvPr>
            <p:ph type="body" idx="1"/>
          </p:nvPr>
        </p:nvSpPr>
        <p:spPr>
          <a:xfrm>
            <a:off x="457200" y="304800"/>
            <a:ext cx="8229600" cy="5821363"/>
          </a:xfrm>
        </p:spPr>
        <p:txBody>
          <a:bodyPr/>
          <a:lstStyle/>
          <a:p>
            <a:pPr eaLnBrk="1" hangingPunct="1"/>
            <a:r>
              <a:rPr lang="en-US"/>
              <a:t>Please guess the mystery street below as I slowly remove the boxes.</a:t>
            </a:r>
          </a:p>
          <a:p>
            <a:pPr lvl="1" eaLnBrk="1" hangingPunct="1"/>
            <a:r>
              <a:rPr lang="en-US"/>
              <a:t>Raise your hand when you think you know.</a:t>
            </a:r>
          </a:p>
        </p:txBody>
      </p:sp>
      <p:pic>
        <p:nvPicPr>
          <p:cNvPr id="215044" name="Picture 5" descr="pl_opportun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895600"/>
            <a:ext cx="8686800" cy="35242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Flowchart: Process 6"/>
          <p:cNvSpPr/>
          <p:nvPr/>
        </p:nvSpPr>
        <p:spPr>
          <a:xfrm rot="21227877">
            <a:off x="1419225" y="4383088"/>
            <a:ext cx="793750" cy="925512"/>
          </a:xfrm>
          <a:prstGeom prst="flowChartProcess">
            <a:avLst/>
          </a:prstGeom>
          <a:solidFill>
            <a:schemeClr val="bg1"/>
          </a:solidFill>
          <a:ln w="381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Flowchart: Process 13"/>
          <p:cNvSpPr/>
          <p:nvPr/>
        </p:nvSpPr>
        <p:spPr>
          <a:xfrm rot="21227877">
            <a:off x="5180013" y="3922713"/>
            <a:ext cx="733425" cy="925512"/>
          </a:xfrm>
          <a:prstGeom prst="flowChartProcess">
            <a:avLst/>
          </a:prstGeom>
          <a:solidFill>
            <a:schemeClr val="bg1"/>
          </a:solidFill>
          <a:ln w="381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Flowchart: Process 17"/>
          <p:cNvSpPr/>
          <p:nvPr/>
        </p:nvSpPr>
        <p:spPr>
          <a:xfrm rot="21227877">
            <a:off x="7591425" y="3697288"/>
            <a:ext cx="793750" cy="925512"/>
          </a:xfrm>
          <a:prstGeom prst="flowChartProcess">
            <a:avLst/>
          </a:prstGeom>
          <a:solidFill>
            <a:schemeClr val="bg1"/>
          </a:solidFill>
          <a:ln w="381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p:txBody>
          <a:bodyPr/>
          <a:lstStyle/>
          <a:p>
            <a:pPr eaLnBrk="1" hangingPunct="1"/>
            <a:endParaRPr lang="en-US"/>
          </a:p>
        </p:txBody>
      </p:sp>
      <p:sp>
        <p:nvSpPr>
          <p:cNvPr id="216067" name="Rectangle 3"/>
          <p:cNvSpPr>
            <a:spLocks noGrp="1" noChangeArrowheads="1"/>
          </p:cNvSpPr>
          <p:nvPr>
            <p:ph type="body" idx="1"/>
          </p:nvPr>
        </p:nvSpPr>
        <p:spPr>
          <a:xfrm>
            <a:off x="457200" y="304800"/>
            <a:ext cx="8229600" cy="5821363"/>
          </a:xfrm>
        </p:spPr>
        <p:txBody>
          <a:bodyPr/>
          <a:lstStyle/>
          <a:p>
            <a:pPr eaLnBrk="1" hangingPunct="1"/>
            <a:r>
              <a:rPr lang="en-US"/>
              <a:t>Please guess the mystery street below as I slowly remove the boxes.</a:t>
            </a:r>
          </a:p>
          <a:p>
            <a:pPr lvl="1" eaLnBrk="1" hangingPunct="1"/>
            <a:r>
              <a:rPr lang="en-US"/>
              <a:t>Raise your hand when you think you know.</a:t>
            </a:r>
          </a:p>
        </p:txBody>
      </p:sp>
      <p:pic>
        <p:nvPicPr>
          <p:cNvPr id="216068" name="Picture 5" descr="pl_opportun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895600"/>
            <a:ext cx="8686800" cy="35242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Flowchart: Process 6"/>
          <p:cNvSpPr/>
          <p:nvPr/>
        </p:nvSpPr>
        <p:spPr>
          <a:xfrm rot="21227877">
            <a:off x="1419225" y="4383088"/>
            <a:ext cx="793750" cy="925512"/>
          </a:xfrm>
          <a:prstGeom prst="flowChartProcess">
            <a:avLst/>
          </a:prstGeom>
          <a:solidFill>
            <a:schemeClr val="bg1"/>
          </a:solidFill>
          <a:ln w="381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Flowchart: Process 17"/>
          <p:cNvSpPr/>
          <p:nvPr/>
        </p:nvSpPr>
        <p:spPr>
          <a:xfrm rot="21227877">
            <a:off x="7591425" y="3697288"/>
            <a:ext cx="793750" cy="925512"/>
          </a:xfrm>
          <a:prstGeom prst="flowChartProcess">
            <a:avLst/>
          </a:prstGeom>
          <a:solidFill>
            <a:schemeClr val="bg1"/>
          </a:solidFill>
          <a:ln w="381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pPr eaLnBrk="1" hangingPunct="1"/>
            <a:endParaRPr lang="en-US"/>
          </a:p>
        </p:txBody>
      </p:sp>
      <p:sp>
        <p:nvSpPr>
          <p:cNvPr id="217091" name="Rectangle 3"/>
          <p:cNvSpPr>
            <a:spLocks noGrp="1" noChangeArrowheads="1"/>
          </p:cNvSpPr>
          <p:nvPr>
            <p:ph type="body" idx="1"/>
          </p:nvPr>
        </p:nvSpPr>
        <p:spPr>
          <a:xfrm>
            <a:off x="457200" y="304800"/>
            <a:ext cx="8229600" cy="5821363"/>
          </a:xfrm>
        </p:spPr>
        <p:txBody>
          <a:bodyPr/>
          <a:lstStyle/>
          <a:p>
            <a:pPr eaLnBrk="1" hangingPunct="1"/>
            <a:r>
              <a:rPr lang="en-US"/>
              <a:t>Please guess the mystery street below as I slowly remove the boxes.</a:t>
            </a:r>
          </a:p>
          <a:p>
            <a:pPr lvl="1" eaLnBrk="1" hangingPunct="1"/>
            <a:r>
              <a:rPr lang="en-US"/>
              <a:t>Raise your hand when you think you know.</a:t>
            </a:r>
          </a:p>
        </p:txBody>
      </p:sp>
      <p:pic>
        <p:nvPicPr>
          <p:cNvPr id="217092" name="Picture 5" descr="pl_opportun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895600"/>
            <a:ext cx="8686800" cy="35242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Flowchart: Process 6"/>
          <p:cNvSpPr/>
          <p:nvPr/>
        </p:nvSpPr>
        <p:spPr>
          <a:xfrm rot="21227877">
            <a:off x="1419225" y="4383088"/>
            <a:ext cx="793750" cy="925512"/>
          </a:xfrm>
          <a:prstGeom prst="flowChartProcess">
            <a:avLst/>
          </a:prstGeom>
          <a:solidFill>
            <a:schemeClr val="bg1"/>
          </a:solidFill>
          <a:ln w="381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p:txBody>
          <a:bodyPr/>
          <a:lstStyle/>
          <a:p>
            <a:pPr eaLnBrk="1" hangingPunct="1"/>
            <a:endParaRPr lang="en-US"/>
          </a:p>
        </p:txBody>
      </p:sp>
      <p:sp>
        <p:nvSpPr>
          <p:cNvPr id="218115" name="Rectangle 3"/>
          <p:cNvSpPr>
            <a:spLocks noGrp="1" noChangeArrowheads="1"/>
          </p:cNvSpPr>
          <p:nvPr>
            <p:ph type="body" idx="1"/>
          </p:nvPr>
        </p:nvSpPr>
        <p:spPr>
          <a:xfrm>
            <a:off x="457200" y="304800"/>
            <a:ext cx="8229600" cy="5821363"/>
          </a:xfrm>
        </p:spPr>
        <p:txBody>
          <a:bodyPr/>
          <a:lstStyle/>
          <a:p>
            <a:pPr eaLnBrk="1" hangingPunct="1"/>
            <a:r>
              <a:rPr lang="en-US"/>
              <a:t>Please guess the mystery street below as I slowly remove the boxes.</a:t>
            </a:r>
          </a:p>
          <a:p>
            <a:pPr lvl="1" eaLnBrk="1" hangingPunct="1"/>
            <a:r>
              <a:rPr lang="en-US"/>
              <a:t>Raise your hand when you think you know.</a:t>
            </a:r>
          </a:p>
        </p:txBody>
      </p:sp>
      <p:pic>
        <p:nvPicPr>
          <p:cNvPr id="218116" name="Picture 5" descr="pl_opportun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895600"/>
            <a:ext cx="8686800" cy="35242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body" idx="1"/>
          </p:nvPr>
        </p:nvSpPr>
        <p:spPr>
          <a:xfrm>
            <a:off x="457200" y="228600"/>
            <a:ext cx="8458200" cy="5897563"/>
          </a:xfrm>
        </p:spPr>
        <p:txBody>
          <a:bodyPr/>
          <a:lstStyle/>
          <a:p>
            <a:r>
              <a:rPr lang="en-US"/>
              <a:t>Which of the pictures below looks like what our classroom should look like?</a:t>
            </a:r>
          </a:p>
        </p:txBody>
      </p:sp>
      <p:pic>
        <p:nvPicPr>
          <p:cNvPr id="9523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4191000" cy="2514600"/>
          </a:xfrm>
          <a:prstGeom prst="rect">
            <a:avLst/>
          </a:prstGeom>
          <a:noFill/>
          <a:ln w="76200">
            <a:solidFill>
              <a:srgbClr val="6699FF"/>
            </a:solidFill>
            <a:miter lim="800000"/>
            <a:headEnd/>
            <a:tailEnd/>
          </a:ln>
          <a:extLst>
            <a:ext uri="{909E8E84-426E-40DD-AFC4-6F175D3DCCD1}">
              <a14:hiddenFill xmlns:a14="http://schemas.microsoft.com/office/drawing/2010/main">
                <a:solidFill>
                  <a:srgbClr val="FFFFFF"/>
                </a:solidFill>
              </a14:hiddenFill>
            </a:ext>
          </a:extLst>
        </p:spPr>
      </p:pic>
      <p:sp>
        <p:nvSpPr>
          <p:cNvPr id="95236" name="WordArt 7"/>
          <p:cNvSpPr>
            <a:spLocks noChangeArrowheads="1" noChangeShapeType="1" noTextEdit="1"/>
          </p:cNvSpPr>
          <p:nvPr/>
        </p:nvSpPr>
        <p:spPr bwMode="auto">
          <a:xfrm>
            <a:off x="381000" y="1447800"/>
            <a:ext cx="609600" cy="860425"/>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3"/>
          <p:cNvSpPr>
            <a:spLocks noGrp="1" noChangeArrowheads="1"/>
          </p:cNvSpPr>
          <p:nvPr>
            <p:ph type="body" idx="4294967295"/>
          </p:nvPr>
        </p:nvSpPr>
        <p:spPr>
          <a:xfrm>
            <a:off x="457200" y="228600"/>
            <a:ext cx="8001000" cy="5897563"/>
          </a:xfrm>
        </p:spPr>
        <p:txBody>
          <a:bodyPr/>
          <a:lstStyle/>
          <a:p>
            <a:pPr eaLnBrk="1" hangingPunct="1"/>
            <a:r>
              <a:rPr lang="en-US" dirty="0"/>
              <a:t>It’s Opportunity.</a:t>
            </a:r>
          </a:p>
          <a:p>
            <a:pPr lvl="1" eaLnBrk="1" hangingPunct="1"/>
            <a:r>
              <a:rPr lang="en-US" dirty="0">
                <a:solidFill>
                  <a:srgbClr val="99FF99"/>
                </a:solidFill>
              </a:rPr>
              <a:t>This year is your opportunity to shine.</a:t>
            </a:r>
          </a:p>
        </p:txBody>
      </p:sp>
      <p:pic>
        <p:nvPicPr>
          <p:cNvPr id="221187" name="Picture 5" descr="pl_opportun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895600"/>
            <a:ext cx="8686800" cy="35242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3"/>
          <p:cNvSpPr>
            <a:spLocks noGrp="1" noChangeArrowheads="1"/>
          </p:cNvSpPr>
          <p:nvPr>
            <p:ph type="body" idx="4294967295"/>
          </p:nvPr>
        </p:nvSpPr>
        <p:spPr>
          <a:xfrm>
            <a:off x="457200" y="228600"/>
            <a:ext cx="8458200" cy="5897563"/>
          </a:xfrm>
        </p:spPr>
        <p:txBody>
          <a:bodyPr/>
          <a:lstStyle/>
          <a:p>
            <a:pPr eaLnBrk="1" hangingPunct="1"/>
            <a:r>
              <a:rPr lang="en-US" dirty="0"/>
              <a:t>A few ground rules that need to be followed along with the class code.</a:t>
            </a:r>
          </a:p>
          <a:p>
            <a:pPr lvl="1" eaLnBrk="1" hangingPunct="1"/>
            <a:r>
              <a:rPr lang="en-US" dirty="0">
                <a:solidFill>
                  <a:srgbClr val="6699FF"/>
                </a:solidFill>
              </a:rPr>
              <a:t>Don’t shout out, please raise your hand.</a:t>
            </a:r>
          </a:p>
          <a:p>
            <a:pPr lvl="1" eaLnBrk="1" hangingPunct="1"/>
            <a:r>
              <a:rPr lang="en-US" dirty="0">
                <a:solidFill>
                  <a:srgbClr val="FF66FF"/>
                </a:solidFill>
              </a:rPr>
              <a:t>One speaker at a time.</a:t>
            </a:r>
          </a:p>
          <a:p>
            <a:pPr lvl="1" eaLnBrk="1" hangingPunct="1"/>
            <a:r>
              <a:rPr lang="en-US" dirty="0">
                <a:solidFill>
                  <a:srgbClr val="66FF66"/>
                </a:solidFill>
              </a:rPr>
              <a:t>Movement with a purpose (academic).</a:t>
            </a:r>
          </a:p>
          <a:p>
            <a:pPr lvl="1" eaLnBrk="1" hangingPunct="1"/>
            <a:r>
              <a:rPr lang="en-US" dirty="0">
                <a:solidFill>
                  <a:srgbClr val="CC00CC"/>
                </a:solidFill>
              </a:rPr>
              <a:t>Clean up after yourself.</a:t>
            </a:r>
          </a:p>
          <a:p>
            <a:pPr lvl="1" eaLnBrk="1" hangingPunct="1"/>
            <a:endParaRPr lang="en-US" dirty="0">
              <a:solidFill>
                <a:srgbClr val="CC00CC"/>
              </a:solidFill>
            </a:endParaRPr>
          </a:p>
        </p:txBody>
      </p:sp>
      <p:pic>
        <p:nvPicPr>
          <p:cNvPr id="3" name="Picture 2"/>
          <p:cNvPicPr>
            <a:picLocks noChangeAspect="1"/>
          </p:cNvPicPr>
          <p:nvPr/>
        </p:nvPicPr>
        <p:blipFill>
          <a:blip r:embed="rId2"/>
          <a:stretch>
            <a:fillRect/>
          </a:stretch>
        </p:blipFill>
        <p:spPr>
          <a:xfrm>
            <a:off x="2133600" y="3429000"/>
            <a:ext cx="4653643" cy="3257550"/>
          </a:xfrm>
          <a:prstGeom prst="rect">
            <a:avLst/>
          </a:prstGeom>
        </p:spPr>
      </p:pic>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3"/>
          <p:cNvSpPr>
            <a:spLocks noGrp="1" noChangeArrowheads="1"/>
          </p:cNvSpPr>
          <p:nvPr>
            <p:ph type="body" idx="4294967295"/>
          </p:nvPr>
        </p:nvSpPr>
        <p:spPr>
          <a:xfrm>
            <a:off x="457200" y="228600"/>
            <a:ext cx="8458200" cy="5897563"/>
          </a:xfrm>
        </p:spPr>
        <p:txBody>
          <a:bodyPr/>
          <a:lstStyle/>
          <a:p>
            <a:pPr eaLnBrk="1" hangingPunct="1"/>
            <a:r>
              <a:rPr lang="en-US" dirty="0"/>
              <a:t>Which one of the following is not an actual ground rule?</a:t>
            </a:r>
          </a:p>
          <a:p>
            <a:pPr marL="457200" lvl="1" indent="0" eaLnBrk="1" hangingPunct="1">
              <a:buNone/>
            </a:pPr>
            <a:r>
              <a:rPr lang="en-US" dirty="0">
                <a:solidFill>
                  <a:srgbClr val="6699FF"/>
                </a:solidFill>
              </a:rPr>
              <a:t>A.) Don’t shout out, please raise your hand.</a:t>
            </a:r>
          </a:p>
          <a:p>
            <a:pPr marL="457200" lvl="1" indent="0" eaLnBrk="1" hangingPunct="1">
              <a:buNone/>
            </a:pPr>
            <a:r>
              <a:rPr lang="en-US" dirty="0">
                <a:solidFill>
                  <a:srgbClr val="FF66FF"/>
                </a:solidFill>
              </a:rPr>
              <a:t>B.) One speaker at a time.</a:t>
            </a:r>
          </a:p>
          <a:p>
            <a:pPr marL="457200" lvl="1" indent="0" eaLnBrk="1" hangingPunct="1">
              <a:buNone/>
            </a:pPr>
            <a:r>
              <a:rPr lang="en-US" dirty="0">
                <a:solidFill>
                  <a:srgbClr val="9966FF"/>
                </a:solidFill>
              </a:rPr>
              <a:t>C.) No talking.</a:t>
            </a:r>
          </a:p>
          <a:p>
            <a:pPr marL="457200" lvl="1" indent="0" eaLnBrk="1" hangingPunct="1">
              <a:buNone/>
            </a:pPr>
            <a:r>
              <a:rPr lang="en-US" dirty="0">
                <a:solidFill>
                  <a:srgbClr val="66FF66"/>
                </a:solidFill>
              </a:rPr>
              <a:t>D.) Movement with a purpose (academic).</a:t>
            </a:r>
          </a:p>
          <a:p>
            <a:pPr marL="457200" lvl="1" indent="0" eaLnBrk="1" hangingPunct="1">
              <a:buNone/>
            </a:pPr>
            <a:r>
              <a:rPr lang="en-US" dirty="0">
                <a:solidFill>
                  <a:srgbClr val="CC00CC"/>
                </a:solidFill>
              </a:rPr>
              <a:t>E.) Clean up after yourself.</a:t>
            </a:r>
          </a:p>
          <a:p>
            <a:pPr lvl="1" eaLnBrk="1" hangingPunct="1"/>
            <a:endParaRPr lang="en-US" dirty="0">
              <a:solidFill>
                <a:srgbClr val="CC00CC"/>
              </a:solidFill>
            </a:endParaRPr>
          </a:p>
        </p:txBody>
      </p:sp>
      <p:pic>
        <p:nvPicPr>
          <p:cNvPr id="3074" name="Picture 2" descr="http://i.marketingprofs.com/assets/images/articles/lg/120921-know-the-rules-handwritten-l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4267200"/>
            <a:ext cx="4912335" cy="2103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99919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3"/>
          <p:cNvSpPr>
            <a:spLocks noGrp="1" noChangeArrowheads="1"/>
          </p:cNvSpPr>
          <p:nvPr>
            <p:ph type="body" idx="4294967295"/>
          </p:nvPr>
        </p:nvSpPr>
        <p:spPr>
          <a:xfrm>
            <a:off x="457200" y="228600"/>
            <a:ext cx="8458200" cy="5897563"/>
          </a:xfrm>
        </p:spPr>
        <p:txBody>
          <a:bodyPr/>
          <a:lstStyle/>
          <a:p>
            <a:pPr eaLnBrk="1" hangingPunct="1"/>
            <a:r>
              <a:rPr lang="en-US" dirty="0"/>
              <a:t>Which one of the following is not an actual ground rule?</a:t>
            </a:r>
          </a:p>
          <a:p>
            <a:pPr marL="457200" lvl="1" indent="0" eaLnBrk="1" hangingPunct="1">
              <a:buNone/>
            </a:pPr>
            <a:r>
              <a:rPr lang="en-US" dirty="0">
                <a:solidFill>
                  <a:srgbClr val="6699FF"/>
                </a:solidFill>
              </a:rPr>
              <a:t>A.) Don’t shout out, please raise your hand.</a:t>
            </a:r>
          </a:p>
          <a:p>
            <a:pPr marL="457200" lvl="1" indent="0" eaLnBrk="1" hangingPunct="1">
              <a:buNone/>
            </a:pPr>
            <a:r>
              <a:rPr lang="en-US" dirty="0">
                <a:solidFill>
                  <a:srgbClr val="FF66FF"/>
                </a:solidFill>
              </a:rPr>
              <a:t>B.) One speaker at a time.</a:t>
            </a:r>
          </a:p>
          <a:p>
            <a:pPr marL="457200" lvl="1" indent="0" eaLnBrk="1" hangingPunct="1">
              <a:buNone/>
            </a:pPr>
            <a:r>
              <a:rPr lang="en-US" dirty="0">
                <a:solidFill>
                  <a:srgbClr val="9966FF"/>
                </a:solidFill>
              </a:rPr>
              <a:t>C.) No talking.</a:t>
            </a:r>
          </a:p>
          <a:p>
            <a:pPr marL="457200" lvl="1" indent="0" eaLnBrk="1" hangingPunct="1">
              <a:buNone/>
            </a:pPr>
            <a:r>
              <a:rPr lang="en-US" dirty="0">
                <a:solidFill>
                  <a:srgbClr val="66FF66"/>
                </a:solidFill>
              </a:rPr>
              <a:t>D.) Movement with a purpose (academic).</a:t>
            </a:r>
          </a:p>
          <a:p>
            <a:pPr marL="457200" lvl="1" indent="0" eaLnBrk="1" hangingPunct="1">
              <a:buNone/>
            </a:pPr>
            <a:r>
              <a:rPr lang="en-US" dirty="0">
                <a:solidFill>
                  <a:srgbClr val="CC00CC"/>
                </a:solidFill>
              </a:rPr>
              <a:t>E.) Clean up after yourself.</a:t>
            </a:r>
          </a:p>
          <a:p>
            <a:pPr lvl="1" eaLnBrk="1" hangingPunct="1"/>
            <a:endParaRPr lang="en-US" dirty="0">
              <a:solidFill>
                <a:srgbClr val="CC00CC"/>
              </a:solidFill>
            </a:endParaRPr>
          </a:p>
        </p:txBody>
      </p:sp>
      <p:pic>
        <p:nvPicPr>
          <p:cNvPr id="3074" name="Picture 2" descr="http://i.marketingprofs.com/assets/images/articles/lg/120921-know-the-rules-handwritten-l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4267200"/>
            <a:ext cx="4804821" cy="205740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914400" y="2286000"/>
            <a:ext cx="2514600" cy="609600"/>
          </a:xfrm>
          <a:prstGeom prst="roundRect">
            <a:avLst/>
          </a:prstGeom>
          <a:noFill/>
          <a:ln w="38100">
            <a:solidFill>
              <a:schemeClr val="tx1"/>
            </a:solidFill>
          </a:ln>
          <a:effectLst>
            <a:glow rad="228600">
              <a:srgbClr val="9966FF"/>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58412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3"/>
          <p:cNvSpPr>
            <a:spLocks noGrp="1" noChangeArrowheads="1"/>
          </p:cNvSpPr>
          <p:nvPr>
            <p:ph type="body" idx="4294967295"/>
          </p:nvPr>
        </p:nvSpPr>
        <p:spPr>
          <a:xfrm>
            <a:off x="457200" y="228600"/>
            <a:ext cx="8458200" cy="5897563"/>
          </a:xfrm>
        </p:spPr>
        <p:txBody>
          <a:bodyPr/>
          <a:lstStyle/>
          <a:p>
            <a:pPr eaLnBrk="1" hangingPunct="1"/>
            <a:r>
              <a:rPr lang="en-US" dirty="0"/>
              <a:t>Which one of the following is not an actual ground rule?</a:t>
            </a:r>
          </a:p>
          <a:p>
            <a:pPr marL="457200" lvl="1" indent="0" eaLnBrk="1" hangingPunct="1">
              <a:buNone/>
            </a:pPr>
            <a:r>
              <a:rPr lang="en-US" dirty="0">
                <a:solidFill>
                  <a:srgbClr val="6699FF"/>
                </a:solidFill>
              </a:rPr>
              <a:t>A.) Don’t shout out, please raise your hand.</a:t>
            </a:r>
          </a:p>
          <a:p>
            <a:pPr marL="457200" lvl="1" indent="0" eaLnBrk="1" hangingPunct="1">
              <a:buNone/>
            </a:pPr>
            <a:r>
              <a:rPr lang="en-US" dirty="0">
                <a:solidFill>
                  <a:srgbClr val="FF66FF"/>
                </a:solidFill>
              </a:rPr>
              <a:t>B.) One speaker at a time.</a:t>
            </a:r>
          </a:p>
          <a:p>
            <a:pPr marL="457200" lvl="1" indent="0" eaLnBrk="1" hangingPunct="1">
              <a:buNone/>
            </a:pPr>
            <a:r>
              <a:rPr lang="en-US" dirty="0">
                <a:solidFill>
                  <a:srgbClr val="9966FF"/>
                </a:solidFill>
              </a:rPr>
              <a:t>C.) No talking.</a:t>
            </a:r>
          </a:p>
          <a:p>
            <a:pPr marL="457200" lvl="1" indent="0" eaLnBrk="1" hangingPunct="1">
              <a:buNone/>
            </a:pPr>
            <a:r>
              <a:rPr lang="en-US" dirty="0">
                <a:solidFill>
                  <a:srgbClr val="66FF66"/>
                </a:solidFill>
              </a:rPr>
              <a:t>D.) Movement with a purpose (academic).</a:t>
            </a:r>
          </a:p>
          <a:p>
            <a:pPr marL="457200" lvl="1" indent="0" eaLnBrk="1" hangingPunct="1">
              <a:buNone/>
            </a:pPr>
            <a:r>
              <a:rPr lang="en-US" dirty="0">
                <a:solidFill>
                  <a:srgbClr val="CC00CC"/>
                </a:solidFill>
              </a:rPr>
              <a:t>E.) Clean up after yourself.</a:t>
            </a:r>
          </a:p>
          <a:p>
            <a:pPr lvl="1" eaLnBrk="1" hangingPunct="1"/>
            <a:endParaRPr lang="en-US" dirty="0">
              <a:solidFill>
                <a:srgbClr val="CC00CC"/>
              </a:solidFill>
            </a:endParaRPr>
          </a:p>
        </p:txBody>
      </p:sp>
      <p:pic>
        <p:nvPicPr>
          <p:cNvPr id="3074" name="Picture 2" descr="http://i.marketingprofs.com/assets/images/articles/lg/120921-know-the-rules-handwritten-l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1846" y="4372196"/>
            <a:ext cx="4448908" cy="190500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914400" y="2286000"/>
            <a:ext cx="2514600" cy="609600"/>
          </a:xfrm>
          <a:prstGeom prst="roundRect">
            <a:avLst/>
          </a:prstGeom>
          <a:noFill/>
          <a:ln w="38100">
            <a:solidFill>
              <a:schemeClr val="tx1"/>
            </a:solidFill>
          </a:ln>
          <a:effectLst>
            <a:glow rad="228600">
              <a:srgbClr val="9966FF"/>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ular Callout 1"/>
          <p:cNvSpPr/>
          <p:nvPr/>
        </p:nvSpPr>
        <p:spPr>
          <a:xfrm>
            <a:off x="4457700" y="914400"/>
            <a:ext cx="3429000" cy="2438400"/>
          </a:xfrm>
          <a:prstGeom prst="wedgeRoundRectCallout">
            <a:avLst>
              <a:gd name="adj1" fmla="val 68398"/>
              <a:gd name="adj2" fmla="val 41987"/>
              <a:gd name="adj3" fmla="val 16667"/>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4555881" y="1234852"/>
            <a:ext cx="3232638" cy="1815882"/>
          </a:xfrm>
          <a:prstGeom prst="rect">
            <a:avLst/>
          </a:prstGeom>
          <a:noFill/>
        </p:spPr>
        <p:txBody>
          <a:bodyPr wrap="square" rtlCol="0">
            <a:spAutoFit/>
          </a:bodyPr>
          <a:lstStyle/>
          <a:p>
            <a:r>
              <a:rPr lang="en-US" sz="2800" dirty="0">
                <a:solidFill>
                  <a:schemeClr val="bg1"/>
                </a:solidFill>
              </a:rPr>
              <a:t>“We need to talk in order to learn this year.”   “Discussion needs structure.”</a:t>
            </a:r>
          </a:p>
        </p:txBody>
      </p:sp>
    </p:spTree>
    <p:extLst>
      <p:ext uri="{BB962C8B-B14F-4D97-AF65-F5344CB8AC3E}">
        <p14:creationId xmlns:p14="http://schemas.microsoft.com/office/powerpoint/2010/main" val="40201108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body" idx="4294967295"/>
          </p:nvPr>
        </p:nvSpPr>
        <p:spPr>
          <a:xfrm>
            <a:off x="457200" y="228600"/>
            <a:ext cx="8229600" cy="5897563"/>
          </a:xfrm>
        </p:spPr>
        <p:txBody>
          <a:bodyPr/>
          <a:lstStyle/>
          <a:p>
            <a:pPr eaLnBrk="1" hangingPunct="1"/>
            <a:r>
              <a:rPr lang="en-US" sz="2400" u="sng" dirty="0"/>
              <a:t>Discipline and Class Rules</a:t>
            </a:r>
            <a:endParaRPr lang="en-US" sz="2400" dirty="0"/>
          </a:p>
          <a:p>
            <a:pPr eaLnBrk="1" hangingPunct="1"/>
            <a:r>
              <a:rPr lang="en-US" sz="2400" dirty="0">
                <a:solidFill>
                  <a:srgbClr val="6699FF"/>
                </a:solidFill>
              </a:rPr>
              <a:t>All school wide expectations carry over into my classroom. </a:t>
            </a:r>
            <a:r>
              <a:rPr lang="en-US" sz="2400" dirty="0">
                <a:solidFill>
                  <a:srgbClr val="FF66FF"/>
                </a:solidFill>
              </a:rPr>
              <a:t>Logical consequences will be given to students who have difficulties with school policies.</a:t>
            </a:r>
            <a:r>
              <a:rPr lang="en-US" sz="2400" dirty="0"/>
              <a:t> </a:t>
            </a:r>
          </a:p>
          <a:p>
            <a:pPr eaLnBrk="1" hangingPunct="1"/>
            <a:r>
              <a:rPr lang="en-US" sz="2400" dirty="0"/>
              <a:t>In class, you will be given a warning for the first offense. The second time will constitute cleaning duty, detention,  or loss of break/lunch time. The third offense will result in a parent call and possible conference and behavior contract. </a:t>
            </a:r>
          </a:p>
          <a:p>
            <a:pPr eaLnBrk="1" hangingPunct="1"/>
            <a:endParaRPr lang="en-US" sz="2800" dirty="0"/>
          </a:p>
        </p:txBody>
      </p:sp>
      <p:pic>
        <p:nvPicPr>
          <p:cNvPr id="2" name="Picture 1"/>
          <p:cNvPicPr>
            <a:picLocks noChangeAspect="1"/>
          </p:cNvPicPr>
          <p:nvPr/>
        </p:nvPicPr>
        <p:blipFill>
          <a:blip r:embed="rId2"/>
          <a:stretch>
            <a:fillRect/>
          </a:stretch>
        </p:blipFill>
        <p:spPr>
          <a:xfrm>
            <a:off x="2971800" y="3886200"/>
            <a:ext cx="3670300" cy="275272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AA8169-61E8-1540-BC5D-D6E1C6C1D1AC}"/>
              </a:ext>
            </a:extLst>
          </p:cNvPr>
          <p:cNvSpPr txBox="1"/>
          <p:nvPr/>
        </p:nvSpPr>
        <p:spPr>
          <a:xfrm>
            <a:off x="1600200" y="76200"/>
            <a:ext cx="8229600" cy="769441"/>
          </a:xfrm>
          <a:prstGeom prst="rect">
            <a:avLst/>
          </a:prstGeom>
          <a:noFill/>
        </p:spPr>
        <p:txBody>
          <a:bodyPr wrap="square" rtlCol="0">
            <a:spAutoFit/>
          </a:bodyPr>
          <a:lstStyle/>
          <a:p>
            <a:r>
              <a:rPr lang="en-US" sz="4400" dirty="0"/>
              <a:t>Teacher Pet Peeves </a:t>
            </a:r>
          </a:p>
        </p:txBody>
      </p:sp>
      <p:pic>
        <p:nvPicPr>
          <p:cNvPr id="3" name="Picture 2">
            <a:extLst>
              <a:ext uri="{FF2B5EF4-FFF2-40B4-BE49-F238E27FC236}">
                <a16:creationId xmlns:a16="http://schemas.microsoft.com/office/drawing/2014/main" id="{754088A0-346D-2947-90E8-FEB72AFCB44C}"/>
              </a:ext>
            </a:extLst>
          </p:cNvPr>
          <p:cNvPicPr>
            <a:picLocks noChangeAspect="1"/>
          </p:cNvPicPr>
          <p:nvPr/>
        </p:nvPicPr>
        <p:blipFill>
          <a:blip r:embed="rId2"/>
          <a:stretch>
            <a:fillRect/>
          </a:stretch>
        </p:blipFill>
        <p:spPr>
          <a:xfrm>
            <a:off x="2057400" y="845641"/>
            <a:ext cx="4495800" cy="2476633"/>
          </a:xfrm>
          <a:prstGeom prst="rect">
            <a:avLst/>
          </a:prstGeom>
        </p:spPr>
      </p:pic>
      <p:sp>
        <p:nvSpPr>
          <p:cNvPr id="6" name="TextBox 5">
            <a:extLst>
              <a:ext uri="{FF2B5EF4-FFF2-40B4-BE49-F238E27FC236}">
                <a16:creationId xmlns:a16="http://schemas.microsoft.com/office/drawing/2014/main" id="{1BF0A820-A23E-3A47-B9E7-32301C1B50BE}"/>
              </a:ext>
            </a:extLst>
          </p:cNvPr>
          <p:cNvSpPr txBox="1"/>
          <p:nvPr/>
        </p:nvSpPr>
        <p:spPr>
          <a:xfrm>
            <a:off x="228600" y="3530600"/>
            <a:ext cx="8458200" cy="3139321"/>
          </a:xfrm>
          <a:prstGeom prst="rect">
            <a:avLst/>
          </a:prstGeom>
          <a:noFill/>
        </p:spPr>
        <p:txBody>
          <a:bodyPr wrap="square" rtlCol="0">
            <a:spAutoFit/>
          </a:bodyPr>
          <a:lstStyle/>
          <a:p>
            <a:pPr marL="285750" indent="-285750">
              <a:buFont typeface="Arial" panose="020B0604020202020204" pitchFamily="34" charset="0"/>
              <a:buChar char="•"/>
            </a:pPr>
            <a:r>
              <a:rPr lang="en-US" sz="2000" dirty="0"/>
              <a:t>Please do not waste school supplies! So making bracelets out of tape or pouring half a bottle of glue on your paper is not cool, it’s annoying and a waste on money! Please use supplies appropriately or I will have you personally buy the class supplies after wasting them. </a:t>
            </a:r>
          </a:p>
          <a:p>
            <a:pPr marL="285750" indent="-285750">
              <a:buFont typeface="Arial" panose="020B0604020202020204" pitchFamily="34" charset="0"/>
              <a:buChar char="•"/>
            </a:pPr>
            <a:r>
              <a:rPr lang="en-US" sz="2000" dirty="0"/>
              <a:t>Drop the attitude... I am a very understanding person and I know we all have difficult things going on in our lives, but that does not give you permission to be rude to others. I understand if you’re having a bad day. Please let me know and I’m happy to let you work on your own, outside the class, or to go see the councilor if you want.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103593220"/>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3"/>
          <p:cNvSpPr>
            <a:spLocks noGrp="1" noChangeArrowheads="1"/>
          </p:cNvSpPr>
          <p:nvPr>
            <p:ph type="body" idx="4294967295"/>
          </p:nvPr>
        </p:nvSpPr>
        <p:spPr>
          <a:xfrm>
            <a:off x="228600" y="251618"/>
            <a:ext cx="8686800" cy="5745163"/>
          </a:xfrm>
        </p:spPr>
        <p:txBody>
          <a:bodyPr/>
          <a:lstStyle/>
          <a:p>
            <a:pPr eaLnBrk="1" hangingPunct="1"/>
            <a:r>
              <a:rPr lang="en-US" dirty="0"/>
              <a:t>Why You Will Succeed</a:t>
            </a:r>
          </a:p>
        </p:txBody>
      </p:sp>
      <p:pic>
        <p:nvPicPr>
          <p:cNvPr id="251907" name="Picture 5" descr="succeed1_45b432c2359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124200"/>
            <a:ext cx="8686800" cy="337185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3"/>
          <p:cNvSpPr>
            <a:spLocks noGrp="1" noChangeArrowheads="1"/>
          </p:cNvSpPr>
          <p:nvPr>
            <p:ph type="body" idx="4294967295"/>
          </p:nvPr>
        </p:nvSpPr>
        <p:spPr>
          <a:xfrm>
            <a:off x="228600" y="251618"/>
            <a:ext cx="8686800" cy="5745163"/>
          </a:xfrm>
        </p:spPr>
        <p:txBody>
          <a:bodyPr/>
          <a:lstStyle/>
          <a:p>
            <a:pPr eaLnBrk="1" hangingPunct="1"/>
            <a:r>
              <a:rPr lang="en-US" dirty="0"/>
              <a:t>Why You Will Succeed</a:t>
            </a:r>
          </a:p>
          <a:p>
            <a:pPr lvl="1" eaLnBrk="1" hangingPunct="1"/>
            <a:r>
              <a:rPr lang="en-US" dirty="0">
                <a:solidFill>
                  <a:srgbClr val="6699FF"/>
                </a:solidFill>
              </a:rPr>
              <a:t>What is taught in this class is important!</a:t>
            </a:r>
          </a:p>
          <a:p>
            <a:pPr lvl="1" eaLnBrk="1" hangingPunct="1"/>
            <a:r>
              <a:rPr lang="en-US" dirty="0">
                <a:solidFill>
                  <a:srgbClr val="FF66FF"/>
                </a:solidFill>
              </a:rPr>
              <a:t>I believe in you.</a:t>
            </a:r>
          </a:p>
          <a:p>
            <a:pPr lvl="1" eaLnBrk="1" hangingPunct="1"/>
            <a:r>
              <a:rPr lang="en-US" dirty="0">
                <a:solidFill>
                  <a:srgbClr val="FF9900"/>
                </a:solidFill>
              </a:rPr>
              <a:t>You can Do it.</a:t>
            </a:r>
          </a:p>
          <a:p>
            <a:pPr lvl="1" eaLnBrk="1" hangingPunct="1"/>
            <a:r>
              <a:rPr lang="en-US" dirty="0">
                <a:solidFill>
                  <a:srgbClr val="66FF66"/>
                </a:solidFill>
              </a:rPr>
              <a:t>Never Give Up!</a:t>
            </a:r>
          </a:p>
        </p:txBody>
      </p:sp>
      <p:pic>
        <p:nvPicPr>
          <p:cNvPr id="251907" name="Picture 5" descr="succeed1_45b432c2359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124200"/>
            <a:ext cx="8686800" cy="337185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5336163"/>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5" name="Rectangle 3"/>
          <p:cNvSpPr>
            <a:spLocks noGrp="1" noChangeArrowheads="1"/>
          </p:cNvSpPr>
          <p:nvPr>
            <p:ph type="body" idx="1"/>
          </p:nvPr>
        </p:nvSpPr>
        <p:spPr>
          <a:xfrm>
            <a:off x="457200" y="304800"/>
            <a:ext cx="8229600" cy="5821363"/>
          </a:xfrm>
        </p:spPr>
        <p:txBody>
          <a:bodyPr/>
          <a:lstStyle/>
          <a:p>
            <a:r>
              <a:rPr lang="en-US"/>
              <a:t>Try and figure out the picture beneath the boxes.</a:t>
            </a:r>
          </a:p>
          <a:p>
            <a:pPr lvl="1"/>
            <a:r>
              <a:rPr lang="en-US"/>
              <a:t>Raise your hand when you know.  You only get one guess.</a:t>
            </a:r>
          </a:p>
        </p:txBody>
      </p:sp>
      <p:pic>
        <p:nvPicPr>
          <p:cNvPr id="264196" name="Picture 4" descr="ques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320" y="2590800"/>
            <a:ext cx="8407879" cy="3657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264197" name="Rectangle 5"/>
          <p:cNvSpPr>
            <a:spLocks noChangeArrowheads="1"/>
          </p:cNvSpPr>
          <p:nvPr/>
        </p:nvSpPr>
        <p:spPr bwMode="auto">
          <a:xfrm>
            <a:off x="6477000" y="6629400"/>
            <a:ext cx="2667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latin typeface="Verdana" pitchFamily="34" charset="0"/>
              </a:rPr>
              <a:t>Copyright © 2010 Ryan P. Murphy</a:t>
            </a:r>
            <a:endParaRPr lang="en-US">
              <a:latin typeface="Verdana"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body" idx="1"/>
          </p:nvPr>
        </p:nvSpPr>
        <p:spPr>
          <a:xfrm>
            <a:off x="457200" y="228600"/>
            <a:ext cx="8458200" cy="5897563"/>
          </a:xfrm>
        </p:spPr>
        <p:txBody>
          <a:bodyPr/>
          <a:lstStyle/>
          <a:p>
            <a:r>
              <a:rPr lang="en-US"/>
              <a:t>Which of the pictures below looks like what our classroom should look like?</a:t>
            </a:r>
          </a:p>
        </p:txBody>
      </p:sp>
      <p:pic>
        <p:nvPicPr>
          <p:cNvPr id="9625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371600"/>
            <a:ext cx="4191000" cy="2514600"/>
          </a:xfrm>
          <a:prstGeom prst="rect">
            <a:avLst/>
          </a:prstGeom>
          <a:noFill/>
          <a:ln w="76200">
            <a:solidFill>
              <a:srgbClr val="FF66FF"/>
            </a:solidFill>
            <a:miter lim="800000"/>
            <a:headEnd/>
            <a:tailEnd/>
          </a:ln>
          <a:extLst>
            <a:ext uri="{909E8E84-426E-40DD-AFC4-6F175D3DCCD1}">
              <a14:hiddenFill xmlns:a14="http://schemas.microsoft.com/office/drawing/2010/main">
                <a:solidFill>
                  <a:srgbClr val="FFFFFF"/>
                </a:solidFill>
              </a14:hiddenFill>
            </a:ext>
          </a:extLst>
        </p:spPr>
      </p:pic>
      <p:pic>
        <p:nvPicPr>
          <p:cNvPr id="9626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71600"/>
            <a:ext cx="4191000" cy="2514600"/>
          </a:xfrm>
          <a:prstGeom prst="rect">
            <a:avLst/>
          </a:prstGeom>
          <a:noFill/>
          <a:ln w="76200">
            <a:solidFill>
              <a:srgbClr val="6699FF"/>
            </a:solidFill>
            <a:miter lim="800000"/>
            <a:headEnd/>
            <a:tailEnd/>
          </a:ln>
          <a:extLst>
            <a:ext uri="{909E8E84-426E-40DD-AFC4-6F175D3DCCD1}">
              <a14:hiddenFill xmlns:a14="http://schemas.microsoft.com/office/drawing/2010/main">
                <a:solidFill>
                  <a:srgbClr val="FFFFFF"/>
                </a:solidFill>
              </a14:hiddenFill>
            </a:ext>
          </a:extLst>
        </p:spPr>
      </p:pic>
      <p:sp>
        <p:nvSpPr>
          <p:cNvPr id="96261" name="WordArt 7"/>
          <p:cNvSpPr>
            <a:spLocks noChangeArrowheads="1" noChangeShapeType="1" noTextEdit="1"/>
          </p:cNvSpPr>
          <p:nvPr/>
        </p:nvSpPr>
        <p:spPr bwMode="auto">
          <a:xfrm>
            <a:off x="381000" y="1447800"/>
            <a:ext cx="609600" cy="860425"/>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96262" name="WordArt 8"/>
          <p:cNvSpPr>
            <a:spLocks noChangeArrowheads="1" noChangeShapeType="1" noTextEdit="1"/>
          </p:cNvSpPr>
          <p:nvPr/>
        </p:nvSpPr>
        <p:spPr bwMode="auto">
          <a:xfrm>
            <a:off x="4876800" y="1447800"/>
            <a:ext cx="633413" cy="860425"/>
          </a:xfrm>
          <a:prstGeom prst="rect">
            <a:avLst/>
          </a:prstGeom>
        </p:spPr>
        <p:txBody>
          <a:bodyPr wrap="none" fromWordArt="1">
            <a:prstTxWarp prst="textPlain">
              <a:avLst>
                <a:gd name="adj" fmla="val 50000"/>
              </a:avLst>
            </a:prstTxWarp>
          </a:bodyPr>
          <a:lstStyle/>
          <a:p>
            <a:pPr algn="ctr"/>
            <a:r>
              <a:rPr lang="en-US" sz="3600" kern="10" spc="720">
                <a:ln w="381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p:txBody>
          <a:bodyPr/>
          <a:lstStyle/>
          <a:p>
            <a:endParaRPr lang="en-US"/>
          </a:p>
        </p:txBody>
      </p:sp>
      <p:pic>
        <p:nvPicPr>
          <p:cNvPr id="265219" name="Picture 5" descr="welcome_mat"/>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372600" cy="7010400"/>
          </a:xfrm>
          <a:noFill/>
        </p:spPr>
      </p:pic>
      <p:sp>
        <p:nvSpPr>
          <p:cNvPr id="265220" name="Rectangle 5"/>
          <p:cNvSpPr>
            <a:spLocks noChangeArrowheads="1"/>
          </p:cNvSpPr>
          <p:nvPr/>
        </p:nvSpPr>
        <p:spPr bwMode="auto">
          <a:xfrm>
            <a:off x="5105400" y="1676400"/>
            <a:ext cx="1066800" cy="16764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5221" name="Rectangle 6"/>
          <p:cNvSpPr>
            <a:spLocks noChangeArrowheads="1"/>
          </p:cNvSpPr>
          <p:nvPr/>
        </p:nvSpPr>
        <p:spPr bwMode="auto">
          <a:xfrm>
            <a:off x="5105400" y="0"/>
            <a:ext cx="1066800" cy="16764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5222" name="Rectangle 7"/>
          <p:cNvSpPr>
            <a:spLocks noChangeArrowheads="1"/>
          </p:cNvSpPr>
          <p:nvPr/>
        </p:nvSpPr>
        <p:spPr bwMode="auto">
          <a:xfrm>
            <a:off x="6172200" y="381000"/>
            <a:ext cx="1066800" cy="16764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5223" name="Rectangle 8"/>
          <p:cNvSpPr>
            <a:spLocks noChangeArrowheads="1"/>
          </p:cNvSpPr>
          <p:nvPr/>
        </p:nvSpPr>
        <p:spPr bwMode="auto">
          <a:xfrm>
            <a:off x="6172200" y="2057400"/>
            <a:ext cx="1066800" cy="16764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5224" name="Rectangle 9"/>
          <p:cNvSpPr>
            <a:spLocks noChangeArrowheads="1"/>
          </p:cNvSpPr>
          <p:nvPr/>
        </p:nvSpPr>
        <p:spPr bwMode="auto">
          <a:xfrm>
            <a:off x="6172200" y="3733800"/>
            <a:ext cx="1066800" cy="16764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5225" name="Rectangle 10"/>
          <p:cNvSpPr>
            <a:spLocks noChangeArrowheads="1"/>
          </p:cNvSpPr>
          <p:nvPr/>
        </p:nvSpPr>
        <p:spPr bwMode="auto">
          <a:xfrm>
            <a:off x="6172200" y="5410200"/>
            <a:ext cx="1066800" cy="16764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5226" name="Rectangle 11"/>
          <p:cNvSpPr>
            <a:spLocks noChangeArrowheads="1"/>
          </p:cNvSpPr>
          <p:nvPr/>
        </p:nvSpPr>
        <p:spPr bwMode="auto">
          <a:xfrm>
            <a:off x="7239000" y="5029200"/>
            <a:ext cx="1066800" cy="16764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5227" name="Rectangle 12"/>
          <p:cNvSpPr>
            <a:spLocks noChangeArrowheads="1"/>
          </p:cNvSpPr>
          <p:nvPr/>
        </p:nvSpPr>
        <p:spPr bwMode="auto">
          <a:xfrm>
            <a:off x="7239000" y="3352800"/>
            <a:ext cx="1066800" cy="16764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5228" name="Rectangle 13"/>
          <p:cNvSpPr>
            <a:spLocks noChangeArrowheads="1"/>
          </p:cNvSpPr>
          <p:nvPr/>
        </p:nvSpPr>
        <p:spPr bwMode="auto">
          <a:xfrm>
            <a:off x="7239000" y="1676400"/>
            <a:ext cx="1066800" cy="16764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5229" name="Rectangle 14"/>
          <p:cNvSpPr>
            <a:spLocks noChangeArrowheads="1"/>
          </p:cNvSpPr>
          <p:nvPr/>
        </p:nvSpPr>
        <p:spPr bwMode="auto">
          <a:xfrm>
            <a:off x="7239000" y="0"/>
            <a:ext cx="1066800" cy="16764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5230" name="Rectangle 15"/>
          <p:cNvSpPr>
            <a:spLocks noChangeArrowheads="1"/>
          </p:cNvSpPr>
          <p:nvPr/>
        </p:nvSpPr>
        <p:spPr bwMode="auto">
          <a:xfrm>
            <a:off x="8305800" y="304800"/>
            <a:ext cx="1066800" cy="16764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5231" name="Rectangle 16"/>
          <p:cNvSpPr>
            <a:spLocks noChangeArrowheads="1"/>
          </p:cNvSpPr>
          <p:nvPr/>
        </p:nvSpPr>
        <p:spPr bwMode="auto">
          <a:xfrm>
            <a:off x="8305800" y="1981200"/>
            <a:ext cx="1066800" cy="16764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5232" name="Rectangle 17"/>
          <p:cNvSpPr>
            <a:spLocks noChangeArrowheads="1"/>
          </p:cNvSpPr>
          <p:nvPr/>
        </p:nvSpPr>
        <p:spPr bwMode="auto">
          <a:xfrm>
            <a:off x="8305800" y="3657600"/>
            <a:ext cx="1066800" cy="16764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5233" name="Rectangle 18"/>
          <p:cNvSpPr>
            <a:spLocks noChangeArrowheads="1"/>
          </p:cNvSpPr>
          <p:nvPr/>
        </p:nvSpPr>
        <p:spPr bwMode="auto">
          <a:xfrm>
            <a:off x="8305800" y="5334000"/>
            <a:ext cx="1066800" cy="16764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5234" name="Rectangle 19"/>
          <p:cNvSpPr>
            <a:spLocks noChangeArrowheads="1"/>
          </p:cNvSpPr>
          <p:nvPr/>
        </p:nvSpPr>
        <p:spPr bwMode="auto">
          <a:xfrm>
            <a:off x="838200" y="0"/>
            <a:ext cx="1066800" cy="16764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5235" name="Rectangle 20"/>
          <p:cNvSpPr>
            <a:spLocks noChangeArrowheads="1"/>
          </p:cNvSpPr>
          <p:nvPr/>
        </p:nvSpPr>
        <p:spPr bwMode="auto">
          <a:xfrm>
            <a:off x="1905000" y="381000"/>
            <a:ext cx="1066800" cy="16764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5236" name="Rectangle 21"/>
          <p:cNvSpPr>
            <a:spLocks noChangeArrowheads="1"/>
          </p:cNvSpPr>
          <p:nvPr/>
        </p:nvSpPr>
        <p:spPr bwMode="auto">
          <a:xfrm>
            <a:off x="1905000" y="2057400"/>
            <a:ext cx="1066800" cy="16764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5237" name="Rectangle 22"/>
          <p:cNvSpPr>
            <a:spLocks noChangeArrowheads="1"/>
          </p:cNvSpPr>
          <p:nvPr/>
        </p:nvSpPr>
        <p:spPr bwMode="auto">
          <a:xfrm>
            <a:off x="1905000" y="3733800"/>
            <a:ext cx="1066800" cy="16764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5238" name="Rectangle 23"/>
          <p:cNvSpPr>
            <a:spLocks noChangeArrowheads="1"/>
          </p:cNvSpPr>
          <p:nvPr/>
        </p:nvSpPr>
        <p:spPr bwMode="auto">
          <a:xfrm>
            <a:off x="1905000" y="5410200"/>
            <a:ext cx="1066800" cy="16764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5239" name="Rectangle 24"/>
          <p:cNvSpPr>
            <a:spLocks noChangeArrowheads="1"/>
          </p:cNvSpPr>
          <p:nvPr/>
        </p:nvSpPr>
        <p:spPr bwMode="auto">
          <a:xfrm>
            <a:off x="2971800" y="4876800"/>
            <a:ext cx="1066800" cy="16764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5240" name="Rectangle 25"/>
          <p:cNvSpPr>
            <a:spLocks noChangeArrowheads="1"/>
          </p:cNvSpPr>
          <p:nvPr/>
        </p:nvSpPr>
        <p:spPr bwMode="auto">
          <a:xfrm>
            <a:off x="2971800" y="3200400"/>
            <a:ext cx="1066800" cy="16764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5241" name="Rectangle 26"/>
          <p:cNvSpPr>
            <a:spLocks noChangeArrowheads="1"/>
          </p:cNvSpPr>
          <p:nvPr/>
        </p:nvSpPr>
        <p:spPr bwMode="auto">
          <a:xfrm>
            <a:off x="2971800" y="1600200"/>
            <a:ext cx="1066800" cy="16764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5242" name="Rectangle 27"/>
          <p:cNvSpPr>
            <a:spLocks noChangeArrowheads="1"/>
          </p:cNvSpPr>
          <p:nvPr/>
        </p:nvSpPr>
        <p:spPr bwMode="auto">
          <a:xfrm>
            <a:off x="2971800" y="0"/>
            <a:ext cx="1066800" cy="16764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5243" name="Rectangle 28"/>
          <p:cNvSpPr>
            <a:spLocks noChangeArrowheads="1"/>
          </p:cNvSpPr>
          <p:nvPr/>
        </p:nvSpPr>
        <p:spPr bwMode="auto">
          <a:xfrm>
            <a:off x="4038600" y="381000"/>
            <a:ext cx="1066800" cy="16764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5244" name="Rectangle 29"/>
          <p:cNvSpPr>
            <a:spLocks noChangeArrowheads="1"/>
          </p:cNvSpPr>
          <p:nvPr/>
        </p:nvSpPr>
        <p:spPr bwMode="auto">
          <a:xfrm>
            <a:off x="4038600" y="2057400"/>
            <a:ext cx="1066800" cy="16764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5245" name="Rectangle 30"/>
          <p:cNvSpPr>
            <a:spLocks noChangeArrowheads="1"/>
          </p:cNvSpPr>
          <p:nvPr/>
        </p:nvSpPr>
        <p:spPr bwMode="auto">
          <a:xfrm>
            <a:off x="4038600" y="3733800"/>
            <a:ext cx="1066800" cy="16764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5246" name="Rectangle 31"/>
          <p:cNvSpPr>
            <a:spLocks noChangeArrowheads="1"/>
          </p:cNvSpPr>
          <p:nvPr/>
        </p:nvSpPr>
        <p:spPr bwMode="auto">
          <a:xfrm>
            <a:off x="4038600" y="5410200"/>
            <a:ext cx="1066800" cy="16764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5247" name="Rectangle 32"/>
          <p:cNvSpPr>
            <a:spLocks noChangeArrowheads="1"/>
          </p:cNvSpPr>
          <p:nvPr/>
        </p:nvSpPr>
        <p:spPr bwMode="auto">
          <a:xfrm>
            <a:off x="5105400" y="4953000"/>
            <a:ext cx="1066800" cy="16764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5248" name="Rectangle 33"/>
          <p:cNvSpPr>
            <a:spLocks noChangeArrowheads="1"/>
          </p:cNvSpPr>
          <p:nvPr/>
        </p:nvSpPr>
        <p:spPr bwMode="auto">
          <a:xfrm>
            <a:off x="5105400" y="3352800"/>
            <a:ext cx="1066800" cy="16764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5249" name="Rectangle 34"/>
          <p:cNvSpPr>
            <a:spLocks noChangeArrowheads="1"/>
          </p:cNvSpPr>
          <p:nvPr/>
        </p:nvSpPr>
        <p:spPr bwMode="auto">
          <a:xfrm>
            <a:off x="838200" y="1676400"/>
            <a:ext cx="1066800" cy="16764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5250" name="Rectangle 35"/>
          <p:cNvSpPr>
            <a:spLocks noChangeArrowheads="1"/>
          </p:cNvSpPr>
          <p:nvPr/>
        </p:nvSpPr>
        <p:spPr bwMode="auto">
          <a:xfrm>
            <a:off x="838200" y="3352800"/>
            <a:ext cx="1066800" cy="16764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5251" name="Rectangle 36"/>
          <p:cNvSpPr>
            <a:spLocks noChangeArrowheads="1"/>
          </p:cNvSpPr>
          <p:nvPr/>
        </p:nvSpPr>
        <p:spPr bwMode="auto">
          <a:xfrm>
            <a:off x="838200" y="4953000"/>
            <a:ext cx="1066800" cy="16764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5252" name="Rectangle 37"/>
          <p:cNvSpPr>
            <a:spLocks noChangeArrowheads="1"/>
          </p:cNvSpPr>
          <p:nvPr/>
        </p:nvSpPr>
        <p:spPr bwMode="auto">
          <a:xfrm>
            <a:off x="-228600" y="5410200"/>
            <a:ext cx="1066800" cy="16764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5253" name="Rectangle 38"/>
          <p:cNvSpPr>
            <a:spLocks noChangeArrowheads="1"/>
          </p:cNvSpPr>
          <p:nvPr/>
        </p:nvSpPr>
        <p:spPr bwMode="auto">
          <a:xfrm>
            <a:off x="-228600" y="3733800"/>
            <a:ext cx="1066800" cy="16764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5254" name="Rectangle 39"/>
          <p:cNvSpPr>
            <a:spLocks noChangeArrowheads="1"/>
          </p:cNvSpPr>
          <p:nvPr/>
        </p:nvSpPr>
        <p:spPr bwMode="auto">
          <a:xfrm>
            <a:off x="-228600" y="2057400"/>
            <a:ext cx="1066800" cy="16764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5255" name="Rectangle 40"/>
          <p:cNvSpPr>
            <a:spLocks noChangeArrowheads="1"/>
          </p:cNvSpPr>
          <p:nvPr/>
        </p:nvSpPr>
        <p:spPr bwMode="auto">
          <a:xfrm>
            <a:off x="-228600" y="381000"/>
            <a:ext cx="1066800" cy="16764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5256" name="Rectangle 41"/>
          <p:cNvSpPr>
            <a:spLocks noChangeArrowheads="1"/>
          </p:cNvSpPr>
          <p:nvPr/>
        </p:nvSpPr>
        <p:spPr bwMode="auto">
          <a:xfrm>
            <a:off x="-228600" y="0"/>
            <a:ext cx="1066800" cy="3810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5257" name="Rectangle 42"/>
          <p:cNvSpPr>
            <a:spLocks noChangeArrowheads="1"/>
          </p:cNvSpPr>
          <p:nvPr/>
        </p:nvSpPr>
        <p:spPr bwMode="auto">
          <a:xfrm>
            <a:off x="1905000" y="0"/>
            <a:ext cx="1066800" cy="3810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5258" name="Rectangle 43"/>
          <p:cNvSpPr>
            <a:spLocks noChangeArrowheads="1"/>
          </p:cNvSpPr>
          <p:nvPr/>
        </p:nvSpPr>
        <p:spPr bwMode="auto">
          <a:xfrm>
            <a:off x="4038600" y="0"/>
            <a:ext cx="1066800" cy="3810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5259" name="Rectangle 44"/>
          <p:cNvSpPr>
            <a:spLocks noChangeArrowheads="1"/>
          </p:cNvSpPr>
          <p:nvPr/>
        </p:nvSpPr>
        <p:spPr bwMode="auto">
          <a:xfrm>
            <a:off x="6172200" y="0"/>
            <a:ext cx="1066800" cy="3810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5260" name="Rectangle 45"/>
          <p:cNvSpPr>
            <a:spLocks noChangeArrowheads="1"/>
          </p:cNvSpPr>
          <p:nvPr/>
        </p:nvSpPr>
        <p:spPr bwMode="auto">
          <a:xfrm>
            <a:off x="8305800" y="0"/>
            <a:ext cx="1066800" cy="3810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5261" name="Rectangle 46"/>
          <p:cNvSpPr>
            <a:spLocks noChangeArrowheads="1"/>
          </p:cNvSpPr>
          <p:nvPr/>
        </p:nvSpPr>
        <p:spPr bwMode="auto">
          <a:xfrm>
            <a:off x="838200" y="6629400"/>
            <a:ext cx="1066800" cy="4191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5262" name="Rectangle 47"/>
          <p:cNvSpPr>
            <a:spLocks noChangeArrowheads="1"/>
          </p:cNvSpPr>
          <p:nvPr/>
        </p:nvSpPr>
        <p:spPr bwMode="auto">
          <a:xfrm>
            <a:off x="2971800" y="6553200"/>
            <a:ext cx="1066800" cy="51435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5263" name="Rectangle 48"/>
          <p:cNvSpPr>
            <a:spLocks noChangeArrowheads="1"/>
          </p:cNvSpPr>
          <p:nvPr/>
        </p:nvSpPr>
        <p:spPr bwMode="auto">
          <a:xfrm>
            <a:off x="5105400" y="6553200"/>
            <a:ext cx="1066800" cy="51435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5264" name="Rectangle 49"/>
          <p:cNvSpPr>
            <a:spLocks noChangeArrowheads="1"/>
          </p:cNvSpPr>
          <p:nvPr/>
        </p:nvSpPr>
        <p:spPr bwMode="auto">
          <a:xfrm>
            <a:off x="7239000" y="6629400"/>
            <a:ext cx="1066800" cy="43815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5265" name="Freeform 50"/>
          <p:cNvSpPr>
            <a:spLocks/>
          </p:cNvSpPr>
          <p:nvPr/>
        </p:nvSpPr>
        <p:spPr bwMode="auto">
          <a:xfrm>
            <a:off x="228600" y="762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5266" name="Freeform 51"/>
          <p:cNvSpPr>
            <a:spLocks/>
          </p:cNvSpPr>
          <p:nvPr/>
        </p:nvSpPr>
        <p:spPr bwMode="auto">
          <a:xfrm>
            <a:off x="2362200" y="14478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5267" name="Freeform 52"/>
          <p:cNvSpPr>
            <a:spLocks/>
          </p:cNvSpPr>
          <p:nvPr/>
        </p:nvSpPr>
        <p:spPr bwMode="auto">
          <a:xfrm>
            <a:off x="3048000" y="1524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65268" name="Freeform 53"/>
          <p:cNvSpPr>
            <a:spLocks/>
          </p:cNvSpPr>
          <p:nvPr/>
        </p:nvSpPr>
        <p:spPr bwMode="auto">
          <a:xfrm>
            <a:off x="4038600" y="14478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65269" name="Freeform 54"/>
          <p:cNvSpPr>
            <a:spLocks/>
          </p:cNvSpPr>
          <p:nvPr/>
        </p:nvSpPr>
        <p:spPr bwMode="auto">
          <a:xfrm>
            <a:off x="5029200" y="13716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65270" name="Freeform 55"/>
          <p:cNvSpPr>
            <a:spLocks/>
          </p:cNvSpPr>
          <p:nvPr/>
        </p:nvSpPr>
        <p:spPr bwMode="auto">
          <a:xfrm>
            <a:off x="5791200" y="12954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US"/>
          </a:p>
        </p:txBody>
      </p:sp>
      <p:sp>
        <p:nvSpPr>
          <p:cNvPr id="265271" name="Freeform 56"/>
          <p:cNvSpPr>
            <a:spLocks/>
          </p:cNvSpPr>
          <p:nvPr/>
        </p:nvSpPr>
        <p:spPr bwMode="auto">
          <a:xfrm>
            <a:off x="7162800" y="12954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US"/>
          </a:p>
        </p:txBody>
      </p:sp>
      <p:sp>
        <p:nvSpPr>
          <p:cNvPr id="265272" name="Freeform 57"/>
          <p:cNvSpPr>
            <a:spLocks/>
          </p:cNvSpPr>
          <p:nvPr/>
        </p:nvSpPr>
        <p:spPr bwMode="auto">
          <a:xfrm>
            <a:off x="-381000" y="-7620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5273" name="Freeform 58"/>
          <p:cNvSpPr>
            <a:spLocks/>
          </p:cNvSpPr>
          <p:nvPr/>
        </p:nvSpPr>
        <p:spPr bwMode="auto">
          <a:xfrm>
            <a:off x="2286000" y="838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5274" name="Freeform 59"/>
          <p:cNvSpPr>
            <a:spLocks/>
          </p:cNvSpPr>
          <p:nvPr/>
        </p:nvSpPr>
        <p:spPr bwMode="auto">
          <a:xfrm>
            <a:off x="1676400" y="14478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65275" name="Freeform 60"/>
          <p:cNvSpPr>
            <a:spLocks/>
          </p:cNvSpPr>
          <p:nvPr/>
        </p:nvSpPr>
        <p:spPr bwMode="auto">
          <a:xfrm>
            <a:off x="2590800" y="20574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65276" name="Freeform 61"/>
          <p:cNvSpPr>
            <a:spLocks/>
          </p:cNvSpPr>
          <p:nvPr/>
        </p:nvSpPr>
        <p:spPr bwMode="auto">
          <a:xfrm>
            <a:off x="1295400" y="24384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65277" name="Freeform 62"/>
          <p:cNvSpPr>
            <a:spLocks/>
          </p:cNvSpPr>
          <p:nvPr/>
        </p:nvSpPr>
        <p:spPr bwMode="auto">
          <a:xfrm>
            <a:off x="3733800" y="3810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US"/>
          </a:p>
        </p:txBody>
      </p:sp>
      <p:sp>
        <p:nvSpPr>
          <p:cNvPr id="265278" name="Freeform 63"/>
          <p:cNvSpPr>
            <a:spLocks/>
          </p:cNvSpPr>
          <p:nvPr/>
        </p:nvSpPr>
        <p:spPr bwMode="auto">
          <a:xfrm>
            <a:off x="3124200" y="6858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US"/>
          </a:p>
        </p:txBody>
      </p:sp>
      <p:sp>
        <p:nvSpPr>
          <p:cNvPr id="265279" name="Freeform 64"/>
          <p:cNvSpPr>
            <a:spLocks/>
          </p:cNvSpPr>
          <p:nvPr/>
        </p:nvSpPr>
        <p:spPr bwMode="auto">
          <a:xfrm>
            <a:off x="-838200" y="42672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5280" name="Freeform 65"/>
          <p:cNvSpPr>
            <a:spLocks/>
          </p:cNvSpPr>
          <p:nvPr/>
        </p:nvSpPr>
        <p:spPr bwMode="auto">
          <a:xfrm>
            <a:off x="304800" y="43434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5281" name="Freeform 66"/>
          <p:cNvSpPr>
            <a:spLocks/>
          </p:cNvSpPr>
          <p:nvPr/>
        </p:nvSpPr>
        <p:spPr bwMode="auto">
          <a:xfrm>
            <a:off x="7239000" y="44958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5282" name="Freeform 67"/>
          <p:cNvSpPr>
            <a:spLocks/>
          </p:cNvSpPr>
          <p:nvPr/>
        </p:nvSpPr>
        <p:spPr bwMode="auto">
          <a:xfrm>
            <a:off x="5943600" y="46482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5283" name="Freeform 68"/>
          <p:cNvSpPr>
            <a:spLocks/>
          </p:cNvSpPr>
          <p:nvPr/>
        </p:nvSpPr>
        <p:spPr bwMode="auto">
          <a:xfrm>
            <a:off x="4572000" y="45720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5284" name="Freeform 69"/>
          <p:cNvSpPr>
            <a:spLocks/>
          </p:cNvSpPr>
          <p:nvPr/>
        </p:nvSpPr>
        <p:spPr bwMode="auto">
          <a:xfrm>
            <a:off x="1066800" y="41910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5285" name="Freeform 70"/>
          <p:cNvSpPr>
            <a:spLocks/>
          </p:cNvSpPr>
          <p:nvPr/>
        </p:nvSpPr>
        <p:spPr bwMode="auto">
          <a:xfrm>
            <a:off x="3124200" y="45720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5286" name="Freeform 71"/>
          <p:cNvSpPr>
            <a:spLocks/>
          </p:cNvSpPr>
          <p:nvPr/>
        </p:nvSpPr>
        <p:spPr bwMode="auto">
          <a:xfrm>
            <a:off x="2590800" y="33528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5287" name="Freeform 72"/>
          <p:cNvSpPr>
            <a:spLocks/>
          </p:cNvSpPr>
          <p:nvPr/>
        </p:nvSpPr>
        <p:spPr bwMode="auto">
          <a:xfrm>
            <a:off x="4038600" y="32766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5288" name="Freeform 73"/>
          <p:cNvSpPr>
            <a:spLocks/>
          </p:cNvSpPr>
          <p:nvPr/>
        </p:nvSpPr>
        <p:spPr bwMode="auto">
          <a:xfrm>
            <a:off x="5410200" y="32004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5289" name="Freeform 74"/>
          <p:cNvSpPr>
            <a:spLocks/>
          </p:cNvSpPr>
          <p:nvPr/>
        </p:nvSpPr>
        <p:spPr bwMode="auto">
          <a:xfrm>
            <a:off x="6934200" y="33528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5290" name="Freeform 75"/>
          <p:cNvSpPr>
            <a:spLocks/>
          </p:cNvSpPr>
          <p:nvPr/>
        </p:nvSpPr>
        <p:spPr bwMode="auto">
          <a:xfrm>
            <a:off x="-914400" y="31242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5291" name="Freeform 76"/>
          <p:cNvSpPr>
            <a:spLocks/>
          </p:cNvSpPr>
          <p:nvPr/>
        </p:nvSpPr>
        <p:spPr bwMode="auto">
          <a:xfrm>
            <a:off x="838200" y="29718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5292" name="Freeform 77"/>
          <p:cNvSpPr>
            <a:spLocks/>
          </p:cNvSpPr>
          <p:nvPr/>
        </p:nvSpPr>
        <p:spPr bwMode="auto">
          <a:xfrm>
            <a:off x="1524000" y="15240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5293" name="Freeform 78"/>
          <p:cNvSpPr>
            <a:spLocks/>
          </p:cNvSpPr>
          <p:nvPr/>
        </p:nvSpPr>
        <p:spPr bwMode="auto">
          <a:xfrm>
            <a:off x="3810000" y="-3810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5294" name="Freeform 79"/>
          <p:cNvSpPr>
            <a:spLocks/>
          </p:cNvSpPr>
          <p:nvPr/>
        </p:nvSpPr>
        <p:spPr bwMode="auto">
          <a:xfrm>
            <a:off x="2895600" y="13716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5295" name="Freeform 80"/>
          <p:cNvSpPr>
            <a:spLocks/>
          </p:cNvSpPr>
          <p:nvPr/>
        </p:nvSpPr>
        <p:spPr bwMode="auto">
          <a:xfrm>
            <a:off x="4267200" y="11430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5296" name="Freeform 81"/>
          <p:cNvSpPr>
            <a:spLocks/>
          </p:cNvSpPr>
          <p:nvPr/>
        </p:nvSpPr>
        <p:spPr bwMode="auto">
          <a:xfrm>
            <a:off x="5029200" y="-4572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5297" name="Freeform 82"/>
          <p:cNvSpPr>
            <a:spLocks/>
          </p:cNvSpPr>
          <p:nvPr/>
        </p:nvSpPr>
        <p:spPr bwMode="auto">
          <a:xfrm>
            <a:off x="5638800" y="18288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5298" name="Freeform 83"/>
          <p:cNvSpPr>
            <a:spLocks/>
          </p:cNvSpPr>
          <p:nvPr/>
        </p:nvSpPr>
        <p:spPr bwMode="auto">
          <a:xfrm>
            <a:off x="6934200" y="11430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5299" name="Freeform 84"/>
          <p:cNvSpPr>
            <a:spLocks/>
          </p:cNvSpPr>
          <p:nvPr/>
        </p:nvSpPr>
        <p:spPr bwMode="auto">
          <a:xfrm>
            <a:off x="7086600" y="-3810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5300" name="Freeform 85"/>
          <p:cNvSpPr>
            <a:spLocks/>
          </p:cNvSpPr>
          <p:nvPr/>
        </p:nvSpPr>
        <p:spPr bwMode="auto">
          <a:xfrm>
            <a:off x="1295400" y="-6096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5301" name="Freeform 86"/>
          <p:cNvSpPr>
            <a:spLocks/>
          </p:cNvSpPr>
          <p:nvPr/>
        </p:nvSpPr>
        <p:spPr bwMode="auto">
          <a:xfrm>
            <a:off x="7162800" y="18288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5302" name="Freeform 87"/>
          <p:cNvSpPr>
            <a:spLocks/>
          </p:cNvSpPr>
          <p:nvPr/>
        </p:nvSpPr>
        <p:spPr bwMode="auto">
          <a:xfrm>
            <a:off x="-762000" y="1524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5303" name="Freeform 88"/>
          <p:cNvSpPr>
            <a:spLocks/>
          </p:cNvSpPr>
          <p:nvPr/>
        </p:nvSpPr>
        <p:spPr bwMode="auto">
          <a:xfrm>
            <a:off x="-762000" y="16764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5304" name="Freeform 89"/>
          <p:cNvSpPr>
            <a:spLocks/>
          </p:cNvSpPr>
          <p:nvPr/>
        </p:nvSpPr>
        <p:spPr bwMode="auto">
          <a:xfrm>
            <a:off x="2438400" y="9906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5305" name="Freeform 90"/>
          <p:cNvSpPr>
            <a:spLocks/>
          </p:cNvSpPr>
          <p:nvPr/>
        </p:nvSpPr>
        <p:spPr bwMode="auto">
          <a:xfrm>
            <a:off x="3200400" y="2362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5306" name="Freeform 91"/>
          <p:cNvSpPr>
            <a:spLocks/>
          </p:cNvSpPr>
          <p:nvPr/>
        </p:nvSpPr>
        <p:spPr bwMode="auto">
          <a:xfrm>
            <a:off x="4267200" y="35814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5307" name="Freeform 92"/>
          <p:cNvSpPr>
            <a:spLocks/>
          </p:cNvSpPr>
          <p:nvPr/>
        </p:nvSpPr>
        <p:spPr bwMode="auto">
          <a:xfrm>
            <a:off x="4038600" y="5334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5308" name="Freeform 93"/>
          <p:cNvSpPr>
            <a:spLocks/>
          </p:cNvSpPr>
          <p:nvPr/>
        </p:nvSpPr>
        <p:spPr bwMode="auto">
          <a:xfrm>
            <a:off x="1295400" y="9906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5309" name="Freeform 94"/>
          <p:cNvSpPr>
            <a:spLocks/>
          </p:cNvSpPr>
          <p:nvPr/>
        </p:nvSpPr>
        <p:spPr bwMode="auto">
          <a:xfrm>
            <a:off x="304800" y="41148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5310" name="Freeform 95"/>
          <p:cNvSpPr>
            <a:spLocks/>
          </p:cNvSpPr>
          <p:nvPr/>
        </p:nvSpPr>
        <p:spPr bwMode="auto">
          <a:xfrm>
            <a:off x="1600200" y="3886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5311" name="Freeform 96"/>
          <p:cNvSpPr>
            <a:spLocks/>
          </p:cNvSpPr>
          <p:nvPr/>
        </p:nvSpPr>
        <p:spPr bwMode="auto">
          <a:xfrm>
            <a:off x="2590800" y="3124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5312" name="Freeform 97"/>
          <p:cNvSpPr>
            <a:spLocks/>
          </p:cNvSpPr>
          <p:nvPr/>
        </p:nvSpPr>
        <p:spPr bwMode="auto">
          <a:xfrm>
            <a:off x="3352800" y="3886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5313" name="Freeform 98"/>
          <p:cNvSpPr>
            <a:spLocks/>
          </p:cNvSpPr>
          <p:nvPr/>
        </p:nvSpPr>
        <p:spPr bwMode="auto">
          <a:xfrm>
            <a:off x="5562600" y="43434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5314" name="Freeform 99"/>
          <p:cNvSpPr>
            <a:spLocks/>
          </p:cNvSpPr>
          <p:nvPr/>
        </p:nvSpPr>
        <p:spPr bwMode="auto">
          <a:xfrm>
            <a:off x="5486400" y="16764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5315" name="Freeform 100"/>
          <p:cNvSpPr>
            <a:spLocks/>
          </p:cNvSpPr>
          <p:nvPr/>
        </p:nvSpPr>
        <p:spPr bwMode="auto">
          <a:xfrm>
            <a:off x="5334000" y="25908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5316" name="Freeform 101"/>
          <p:cNvSpPr>
            <a:spLocks/>
          </p:cNvSpPr>
          <p:nvPr/>
        </p:nvSpPr>
        <p:spPr bwMode="auto">
          <a:xfrm>
            <a:off x="685800" y="24384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5317" name="Freeform 102"/>
          <p:cNvSpPr>
            <a:spLocks/>
          </p:cNvSpPr>
          <p:nvPr/>
        </p:nvSpPr>
        <p:spPr bwMode="auto">
          <a:xfrm>
            <a:off x="152400" y="3810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5318" name="Freeform 103"/>
          <p:cNvSpPr>
            <a:spLocks/>
          </p:cNvSpPr>
          <p:nvPr/>
        </p:nvSpPr>
        <p:spPr bwMode="auto">
          <a:xfrm>
            <a:off x="7162800" y="457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5319" name="Freeform 104"/>
          <p:cNvSpPr>
            <a:spLocks/>
          </p:cNvSpPr>
          <p:nvPr/>
        </p:nvSpPr>
        <p:spPr bwMode="auto">
          <a:xfrm>
            <a:off x="6781800" y="838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5320" name="Freeform 105"/>
          <p:cNvSpPr>
            <a:spLocks/>
          </p:cNvSpPr>
          <p:nvPr/>
        </p:nvSpPr>
        <p:spPr bwMode="auto">
          <a:xfrm>
            <a:off x="6934200" y="37338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5321" name="Freeform 106"/>
          <p:cNvSpPr>
            <a:spLocks/>
          </p:cNvSpPr>
          <p:nvPr/>
        </p:nvSpPr>
        <p:spPr bwMode="auto">
          <a:xfrm>
            <a:off x="5867400" y="5410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5322" name="Freeform 107"/>
          <p:cNvSpPr>
            <a:spLocks/>
          </p:cNvSpPr>
          <p:nvPr/>
        </p:nvSpPr>
        <p:spPr bwMode="auto">
          <a:xfrm>
            <a:off x="3962400" y="51054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5323" name="Freeform 108"/>
          <p:cNvSpPr>
            <a:spLocks/>
          </p:cNvSpPr>
          <p:nvPr/>
        </p:nvSpPr>
        <p:spPr bwMode="auto">
          <a:xfrm>
            <a:off x="228600" y="5410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5324" name="Freeform 109"/>
          <p:cNvSpPr>
            <a:spLocks/>
          </p:cNvSpPr>
          <p:nvPr/>
        </p:nvSpPr>
        <p:spPr bwMode="auto">
          <a:xfrm>
            <a:off x="1981200" y="56388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5325" name="Freeform 110"/>
          <p:cNvSpPr>
            <a:spLocks/>
          </p:cNvSpPr>
          <p:nvPr/>
        </p:nvSpPr>
        <p:spPr bwMode="auto">
          <a:xfrm>
            <a:off x="6248400" y="22098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5326" name="Freeform 111"/>
          <p:cNvSpPr>
            <a:spLocks/>
          </p:cNvSpPr>
          <p:nvPr/>
        </p:nvSpPr>
        <p:spPr bwMode="auto">
          <a:xfrm>
            <a:off x="7010400" y="28194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5327" name="Freeform 112"/>
          <p:cNvSpPr>
            <a:spLocks/>
          </p:cNvSpPr>
          <p:nvPr/>
        </p:nvSpPr>
        <p:spPr bwMode="auto">
          <a:xfrm>
            <a:off x="8382000" y="3124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5328" name="Freeform 113"/>
          <p:cNvSpPr>
            <a:spLocks/>
          </p:cNvSpPr>
          <p:nvPr/>
        </p:nvSpPr>
        <p:spPr bwMode="auto">
          <a:xfrm>
            <a:off x="8229600" y="40386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5329" name="Freeform 114"/>
          <p:cNvSpPr>
            <a:spLocks/>
          </p:cNvSpPr>
          <p:nvPr/>
        </p:nvSpPr>
        <p:spPr bwMode="auto">
          <a:xfrm>
            <a:off x="7848600" y="59436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5330" name="Freeform 115"/>
          <p:cNvSpPr>
            <a:spLocks/>
          </p:cNvSpPr>
          <p:nvPr/>
        </p:nvSpPr>
        <p:spPr bwMode="auto">
          <a:xfrm>
            <a:off x="6781800" y="49530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5331" name="Freeform 116"/>
          <p:cNvSpPr>
            <a:spLocks/>
          </p:cNvSpPr>
          <p:nvPr/>
        </p:nvSpPr>
        <p:spPr bwMode="auto">
          <a:xfrm>
            <a:off x="6781800" y="60960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5332" name="Freeform 117"/>
          <p:cNvSpPr>
            <a:spLocks/>
          </p:cNvSpPr>
          <p:nvPr/>
        </p:nvSpPr>
        <p:spPr bwMode="auto">
          <a:xfrm>
            <a:off x="5181600" y="36576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5333" name="Freeform 118"/>
          <p:cNvSpPr>
            <a:spLocks/>
          </p:cNvSpPr>
          <p:nvPr/>
        </p:nvSpPr>
        <p:spPr bwMode="auto">
          <a:xfrm>
            <a:off x="5029200" y="56388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5334" name="Freeform 119"/>
          <p:cNvSpPr>
            <a:spLocks/>
          </p:cNvSpPr>
          <p:nvPr/>
        </p:nvSpPr>
        <p:spPr bwMode="auto">
          <a:xfrm>
            <a:off x="2895600" y="5791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5335" name="Freeform 120"/>
          <p:cNvSpPr>
            <a:spLocks/>
          </p:cNvSpPr>
          <p:nvPr/>
        </p:nvSpPr>
        <p:spPr bwMode="auto">
          <a:xfrm>
            <a:off x="1066800" y="60198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5336" name="Freeform 121"/>
          <p:cNvSpPr>
            <a:spLocks/>
          </p:cNvSpPr>
          <p:nvPr/>
        </p:nvSpPr>
        <p:spPr bwMode="auto">
          <a:xfrm>
            <a:off x="-228600" y="48768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5337" name="Freeform 122"/>
          <p:cNvSpPr>
            <a:spLocks/>
          </p:cNvSpPr>
          <p:nvPr/>
        </p:nvSpPr>
        <p:spPr bwMode="auto">
          <a:xfrm>
            <a:off x="-381000" y="34290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5338" name="Freeform 123"/>
          <p:cNvSpPr>
            <a:spLocks/>
          </p:cNvSpPr>
          <p:nvPr/>
        </p:nvSpPr>
        <p:spPr bwMode="auto">
          <a:xfrm>
            <a:off x="-228600" y="21336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5339" name="Freeform 124"/>
          <p:cNvSpPr>
            <a:spLocks/>
          </p:cNvSpPr>
          <p:nvPr/>
        </p:nvSpPr>
        <p:spPr bwMode="auto">
          <a:xfrm>
            <a:off x="4724400" y="38100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65340" name="Freeform 125"/>
          <p:cNvSpPr>
            <a:spLocks/>
          </p:cNvSpPr>
          <p:nvPr/>
        </p:nvSpPr>
        <p:spPr bwMode="auto">
          <a:xfrm>
            <a:off x="-152400" y="47244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65341" name="Freeform 126"/>
          <p:cNvSpPr>
            <a:spLocks/>
          </p:cNvSpPr>
          <p:nvPr/>
        </p:nvSpPr>
        <p:spPr bwMode="auto">
          <a:xfrm>
            <a:off x="914400" y="36576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65342" name="Freeform 127"/>
          <p:cNvSpPr>
            <a:spLocks/>
          </p:cNvSpPr>
          <p:nvPr/>
        </p:nvSpPr>
        <p:spPr bwMode="auto">
          <a:xfrm>
            <a:off x="5486400" y="15240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65343" name="Freeform 128"/>
          <p:cNvSpPr>
            <a:spLocks/>
          </p:cNvSpPr>
          <p:nvPr/>
        </p:nvSpPr>
        <p:spPr bwMode="auto">
          <a:xfrm>
            <a:off x="4648200" y="26670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65344" name="Freeform 129"/>
          <p:cNvSpPr>
            <a:spLocks/>
          </p:cNvSpPr>
          <p:nvPr/>
        </p:nvSpPr>
        <p:spPr bwMode="auto">
          <a:xfrm>
            <a:off x="3886200" y="35052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65345" name="Freeform 130"/>
          <p:cNvSpPr>
            <a:spLocks/>
          </p:cNvSpPr>
          <p:nvPr/>
        </p:nvSpPr>
        <p:spPr bwMode="auto">
          <a:xfrm>
            <a:off x="2057400" y="2286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65346" name="Freeform 131"/>
          <p:cNvSpPr>
            <a:spLocks/>
          </p:cNvSpPr>
          <p:nvPr/>
        </p:nvSpPr>
        <p:spPr bwMode="auto">
          <a:xfrm>
            <a:off x="2819400" y="28194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65347" name="Freeform 132"/>
          <p:cNvSpPr>
            <a:spLocks/>
          </p:cNvSpPr>
          <p:nvPr/>
        </p:nvSpPr>
        <p:spPr bwMode="auto">
          <a:xfrm>
            <a:off x="1600200" y="22098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65348" name="Freeform 133"/>
          <p:cNvSpPr>
            <a:spLocks/>
          </p:cNvSpPr>
          <p:nvPr/>
        </p:nvSpPr>
        <p:spPr bwMode="auto">
          <a:xfrm>
            <a:off x="8763000" y="32004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65349" name="Freeform 134"/>
          <p:cNvSpPr>
            <a:spLocks/>
          </p:cNvSpPr>
          <p:nvPr/>
        </p:nvSpPr>
        <p:spPr bwMode="auto">
          <a:xfrm>
            <a:off x="7848600" y="3810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65350" name="Freeform 135"/>
          <p:cNvSpPr>
            <a:spLocks/>
          </p:cNvSpPr>
          <p:nvPr/>
        </p:nvSpPr>
        <p:spPr bwMode="auto">
          <a:xfrm>
            <a:off x="4191000" y="9144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65351" name="Freeform 136"/>
          <p:cNvSpPr>
            <a:spLocks/>
          </p:cNvSpPr>
          <p:nvPr/>
        </p:nvSpPr>
        <p:spPr bwMode="auto">
          <a:xfrm>
            <a:off x="6019800" y="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65352" name="Freeform 137"/>
          <p:cNvSpPr>
            <a:spLocks/>
          </p:cNvSpPr>
          <p:nvPr/>
        </p:nvSpPr>
        <p:spPr bwMode="auto">
          <a:xfrm>
            <a:off x="1905000" y="40386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65353" name="Freeform 138"/>
          <p:cNvSpPr>
            <a:spLocks/>
          </p:cNvSpPr>
          <p:nvPr/>
        </p:nvSpPr>
        <p:spPr bwMode="auto">
          <a:xfrm>
            <a:off x="2590800" y="41910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65354" name="Freeform 139"/>
          <p:cNvSpPr>
            <a:spLocks/>
          </p:cNvSpPr>
          <p:nvPr/>
        </p:nvSpPr>
        <p:spPr bwMode="auto">
          <a:xfrm>
            <a:off x="6096000" y="39624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65355" name="Freeform 140"/>
          <p:cNvSpPr>
            <a:spLocks/>
          </p:cNvSpPr>
          <p:nvPr/>
        </p:nvSpPr>
        <p:spPr bwMode="auto">
          <a:xfrm>
            <a:off x="7315200" y="25146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65356" name="Freeform 141"/>
          <p:cNvSpPr>
            <a:spLocks/>
          </p:cNvSpPr>
          <p:nvPr/>
        </p:nvSpPr>
        <p:spPr bwMode="auto">
          <a:xfrm>
            <a:off x="6858000" y="7620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65357" name="Freeform 142"/>
          <p:cNvSpPr>
            <a:spLocks/>
          </p:cNvSpPr>
          <p:nvPr/>
        </p:nvSpPr>
        <p:spPr bwMode="auto">
          <a:xfrm>
            <a:off x="4267200" y="24384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65358" name="Freeform 143"/>
          <p:cNvSpPr>
            <a:spLocks/>
          </p:cNvSpPr>
          <p:nvPr/>
        </p:nvSpPr>
        <p:spPr bwMode="auto">
          <a:xfrm>
            <a:off x="8458200" y="13716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65359" name="Freeform 144"/>
          <p:cNvSpPr>
            <a:spLocks/>
          </p:cNvSpPr>
          <p:nvPr/>
        </p:nvSpPr>
        <p:spPr bwMode="auto">
          <a:xfrm>
            <a:off x="7620000" y="19050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65360" name="Freeform 145"/>
          <p:cNvSpPr>
            <a:spLocks/>
          </p:cNvSpPr>
          <p:nvPr/>
        </p:nvSpPr>
        <p:spPr bwMode="auto">
          <a:xfrm>
            <a:off x="4953000" y="27432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65361" name="Freeform 146"/>
          <p:cNvSpPr>
            <a:spLocks/>
          </p:cNvSpPr>
          <p:nvPr/>
        </p:nvSpPr>
        <p:spPr bwMode="auto">
          <a:xfrm>
            <a:off x="6096000" y="30480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65362" name="Freeform 147"/>
          <p:cNvSpPr>
            <a:spLocks/>
          </p:cNvSpPr>
          <p:nvPr/>
        </p:nvSpPr>
        <p:spPr bwMode="auto">
          <a:xfrm>
            <a:off x="4038600" y="29718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65363" name="Freeform 148"/>
          <p:cNvSpPr>
            <a:spLocks/>
          </p:cNvSpPr>
          <p:nvPr/>
        </p:nvSpPr>
        <p:spPr bwMode="auto">
          <a:xfrm>
            <a:off x="3352800" y="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65364" name="Freeform 149"/>
          <p:cNvSpPr>
            <a:spLocks/>
          </p:cNvSpPr>
          <p:nvPr/>
        </p:nvSpPr>
        <p:spPr bwMode="auto">
          <a:xfrm>
            <a:off x="4572000" y="762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65365" name="Freeform 150"/>
          <p:cNvSpPr>
            <a:spLocks/>
          </p:cNvSpPr>
          <p:nvPr/>
        </p:nvSpPr>
        <p:spPr bwMode="auto">
          <a:xfrm>
            <a:off x="5943600" y="762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65366" name="Freeform 151"/>
          <p:cNvSpPr>
            <a:spLocks/>
          </p:cNvSpPr>
          <p:nvPr/>
        </p:nvSpPr>
        <p:spPr bwMode="auto">
          <a:xfrm>
            <a:off x="8610600" y="1524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65367" name="Freeform 152"/>
          <p:cNvSpPr>
            <a:spLocks/>
          </p:cNvSpPr>
          <p:nvPr/>
        </p:nvSpPr>
        <p:spPr bwMode="auto">
          <a:xfrm>
            <a:off x="6172200" y="57912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65368" name="Freeform 153"/>
          <p:cNvSpPr>
            <a:spLocks/>
          </p:cNvSpPr>
          <p:nvPr/>
        </p:nvSpPr>
        <p:spPr bwMode="auto">
          <a:xfrm>
            <a:off x="4267200" y="63246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65369" name="Freeform 154"/>
          <p:cNvSpPr>
            <a:spLocks/>
          </p:cNvSpPr>
          <p:nvPr/>
        </p:nvSpPr>
        <p:spPr bwMode="auto">
          <a:xfrm>
            <a:off x="304800" y="63246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65370" name="Freeform 155"/>
          <p:cNvSpPr>
            <a:spLocks/>
          </p:cNvSpPr>
          <p:nvPr/>
        </p:nvSpPr>
        <p:spPr bwMode="auto">
          <a:xfrm>
            <a:off x="2362200" y="63246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65371" name="Freeform 156"/>
          <p:cNvSpPr>
            <a:spLocks/>
          </p:cNvSpPr>
          <p:nvPr/>
        </p:nvSpPr>
        <p:spPr bwMode="auto">
          <a:xfrm>
            <a:off x="1905000" y="49530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65372" name="Freeform 157"/>
          <p:cNvSpPr>
            <a:spLocks/>
          </p:cNvSpPr>
          <p:nvPr/>
        </p:nvSpPr>
        <p:spPr bwMode="auto">
          <a:xfrm>
            <a:off x="5181600" y="15240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65373" name="Freeform 158"/>
          <p:cNvSpPr>
            <a:spLocks/>
          </p:cNvSpPr>
          <p:nvPr/>
        </p:nvSpPr>
        <p:spPr bwMode="auto">
          <a:xfrm>
            <a:off x="8763000" y="52578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65374" name="Freeform 159"/>
          <p:cNvSpPr>
            <a:spLocks/>
          </p:cNvSpPr>
          <p:nvPr/>
        </p:nvSpPr>
        <p:spPr bwMode="auto">
          <a:xfrm>
            <a:off x="5638800" y="60198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65375" name="Freeform 160"/>
          <p:cNvSpPr>
            <a:spLocks/>
          </p:cNvSpPr>
          <p:nvPr/>
        </p:nvSpPr>
        <p:spPr bwMode="auto">
          <a:xfrm>
            <a:off x="-304800" y="61722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65376" name="Freeform 161"/>
          <p:cNvSpPr>
            <a:spLocks/>
          </p:cNvSpPr>
          <p:nvPr/>
        </p:nvSpPr>
        <p:spPr bwMode="auto">
          <a:xfrm>
            <a:off x="3733800" y="46482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65377" name="Freeform 162"/>
          <p:cNvSpPr>
            <a:spLocks/>
          </p:cNvSpPr>
          <p:nvPr/>
        </p:nvSpPr>
        <p:spPr bwMode="auto">
          <a:xfrm>
            <a:off x="228600" y="26670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65378" name="Freeform 163"/>
          <p:cNvSpPr>
            <a:spLocks/>
          </p:cNvSpPr>
          <p:nvPr/>
        </p:nvSpPr>
        <p:spPr bwMode="auto">
          <a:xfrm>
            <a:off x="1600200" y="32004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65379" name="Freeform 164"/>
          <p:cNvSpPr>
            <a:spLocks/>
          </p:cNvSpPr>
          <p:nvPr/>
        </p:nvSpPr>
        <p:spPr bwMode="auto">
          <a:xfrm>
            <a:off x="4876800" y="33528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65380" name="Freeform 165"/>
          <p:cNvSpPr>
            <a:spLocks/>
          </p:cNvSpPr>
          <p:nvPr/>
        </p:nvSpPr>
        <p:spPr bwMode="auto">
          <a:xfrm>
            <a:off x="2133600" y="22098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65381" name="Freeform 166"/>
          <p:cNvSpPr>
            <a:spLocks/>
          </p:cNvSpPr>
          <p:nvPr/>
        </p:nvSpPr>
        <p:spPr bwMode="auto">
          <a:xfrm>
            <a:off x="3352800" y="13716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65382" name="Freeform 167"/>
          <p:cNvSpPr>
            <a:spLocks/>
          </p:cNvSpPr>
          <p:nvPr/>
        </p:nvSpPr>
        <p:spPr bwMode="auto">
          <a:xfrm>
            <a:off x="5334000" y="3048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65383" name="Freeform 168"/>
          <p:cNvSpPr>
            <a:spLocks/>
          </p:cNvSpPr>
          <p:nvPr/>
        </p:nvSpPr>
        <p:spPr bwMode="auto">
          <a:xfrm>
            <a:off x="7620000" y="762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65384" name="Freeform 169"/>
          <p:cNvSpPr>
            <a:spLocks/>
          </p:cNvSpPr>
          <p:nvPr/>
        </p:nvSpPr>
        <p:spPr bwMode="auto">
          <a:xfrm>
            <a:off x="8534400" y="21336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65385" name="Freeform 170"/>
          <p:cNvSpPr>
            <a:spLocks/>
          </p:cNvSpPr>
          <p:nvPr/>
        </p:nvSpPr>
        <p:spPr bwMode="auto">
          <a:xfrm>
            <a:off x="8001000" y="61722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65386" name="Freeform 171"/>
          <p:cNvSpPr>
            <a:spLocks/>
          </p:cNvSpPr>
          <p:nvPr/>
        </p:nvSpPr>
        <p:spPr bwMode="auto">
          <a:xfrm>
            <a:off x="3200400" y="61722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65387" name="Freeform 172"/>
          <p:cNvSpPr>
            <a:spLocks/>
          </p:cNvSpPr>
          <p:nvPr/>
        </p:nvSpPr>
        <p:spPr bwMode="auto">
          <a:xfrm>
            <a:off x="5943600" y="14478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US"/>
          </a:p>
        </p:txBody>
      </p:sp>
      <p:sp>
        <p:nvSpPr>
          <p:cNvPr id="265388" name="Freeform 173"/>
          <p:cNvSpPr>
            <a:spLocks/>
          </p:cNvSpPr>
          <p:nvPr/>
        </p:nvSpPr>
        <p:spPr bwMode="auto">
          <a:xfrm>
            <a:off x="6629400" y="26670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US"/>
          </a:p>
        </p:txBody>
      </p:sp>
      <p:sp>
        <p:nvSpPr>
          <p:cNvPr id="265389" name="Freeform 174"/>
          <p:cNvSpPr>
            <a:spLocks/>
          </p:cNvSpPr>
          <p:nvPr/>
        </p:nvSpPr>
        <p:spPr bwMode="auto">
          <a:xfrm>
            <a:off x="2438400" y="51054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US"/>
          </a:p>
        </p:txBody>
      </p:sp>
      <p:sp>
        <p:nvSpPr>
          <p:cNvPr id="265390" name="Freeform 175"/>
          <p:cNvSpPr>
            <a:spLocks/>
          </p:cNvSpPr>
          <p:nvPr/>
        </p:nvSpPr>
        <p:spPr bwMode="auto">
          <a:xfrm>
            <a:off x="2286000" y="41910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US"/>
          </a:p>
        </p:txBody>
      </p:sp>
      <p:sp>
        <p:nvSpPr>
          <p:cNvPr id="265391" name="Freeform 176"/>
          <p:cNvSpPr>
            <a:spLocks/>
          </p:cNvSpPr>
          <p:nvPr/>
        </p:nvSpPr>
        <p:spPr bwMode="auto">
          <a:xfrm>
            <a:off x="457200" y="13716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US"/>
          </a:p>
        </p:txBody>
      </p:sp>
      <p:sp>
        <p:nvSpPr>
          <p:cNvPr id="265392" name="Freeform 177"/>
          <p:cNvSpPr>
            <a:spLocks/>
          </p:cNvSpPr>
          <p:nvPr/>
        </p:nvSpPr>
        <p:spPr bwMode="auto">
          <a:xfrm>
            <a:off x="8001000" y="5334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US"/>
          </a:p>
        </p:txBody>
      </p:sp>
      <p:sp>
        <p:nvSpPr>
          <p:cNvPr id="265393" name="Freeform 178"/>
          <p:cNvSpPr>
            <a:spLocks/>
          </p:cNvSpPr>
          <p:nvPr/>
        </p:nvSpPr>
        <p:spPr bwMode="auto">
          <a:xfrm>
            <a:off x="7086600" y="50292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US"/>
          </a:p>
        </p:txBody>
      </p:sp>
      <p:sp>
        <p:nvSpPr>
          <p:cNvPr id="265394" name="Freeform 179"/>
          <p:cNvSpPr>
            <a:spLocks/>
          </p:cNvSpPr>
          <p:nvPr/>
        </p:nvSpPr>
        <p:spPr bwMode="auto">
          <a:xfrm>
            <a:off x="1295400" y="51816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US"/>
          </a:p>
        </p:txBody>
      </p:sp>
      <p:sp>
        <p:nvSpPr>
          <p:cNvPr id="265395" name="Freeform 180"/>
          <p:cNvSpPr>
            <a:spLocks/>
          </p:cNvSpPr>
          <p:nvPr/>
        </p:nvSpPr>
        <p:spPr bwMode="auto">
          <a:xfrm>
            <a:off x="1295400" y="28194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US"/>
          </a:p>
        </p:txBody>
      </p:sp>
      <p:sp>
        <p:nvSpPr>
          <p:cNvPr id="265396" name="Freeform 181"/>
          <p:cNvSpPr>
            <a:spLocks/>
          </p:cNvSpPr>
          <p:nvPr/>
        </p:nvSpPr>
        <p:spPr bwMode="auto">
          <a:xfrm>
            <a:off x="3200400" y="44958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US"/>
          </a:p>
        </p:txBody>
      </p:sp>
      <p:sp>
        <p:nvSpPr>
          <p:cNvPr id="265397" name="Freeform 182"/>
          <p:cNvSpPr>
            <a:spLocks/>
          </p:cNvSpPr>
          <p:nvPr/>
        </p:nvSpPr>
        <p:spPr bwMode="auto">
          <a:xfrm>
            <a:off x="3352800" y="22098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US"/>
          </a:p>
        </p:txBody>
      </p:sp>
      <p:sp>
        <p:nvSpPr>
          <p:cNvPr id="265398" name="Freeform 183"/>
          <p:cNvSpPr>
            <a:spLocks/>
          </p:cNvSpPr>
          <p:nvPr/>
        </p:nvSpPr>
        <p:spPr bwMode="auto">
          <a:xfrm>
            <a:off x="7315200" y="14478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US"/>
          </a:p>
        </p:txBody>
      </p:sp>
      <p:sp>
        <p:nvSpPr>
          <p:cNvPr id="265399" name="Freeform 184"/>
          <p:cNvSpPr>
            <a:spLocks/>
          </p:cNvSpPr>
          <p:nvPr/>
        </p:nvSpPr>
        <p:spPr bwMode="auto">
          <a:xfrm>
            <a:off x="4648200" y="41910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US"/>
          </a:p>
        </p:txBody>
      </p:sp>
      <p:sp>
        <p:nvSpPr>
          <p:cNvPr id="265400" name="Freeform 185"/>
          <p:cNvSpPr>
            <a:spLocks/>
          </p:cNvSpPr>
          <p:nvPr/>
        </p:nvSpPr>
        <p:spPr bwMode="auto">
          <a:xfrm>
            <a:off x="7315200" y="4572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US"/>
          </a:p>
        </p:txBody>
      </p:sp>
      <p:sp>
        <p:nvSpPr>
          <p:cNvPr id="265401" name="Freeform 186"/>
          <p:cNvSpPr>
            <a:spLocks/>
          </p:cNvSpPr>
          <p:nvPr/>
        </p:nvSpPr>
        <p:spPr bwMode="auto">
          <a:xfrm>
            <a:off x="-152400" y="12192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US"/>
          </a:p>
        </p:txBody>
      </p:sp>
      <p:sp>
        <p:nvSpPr>
          <p:cNvPr id="265402" name="Freeform 187"/>
          <p:cNvSpPr>
            <a:spLocks/>
          </p:cNvSpPr>
          <p:nvPr/>
        </p:nvSpPr>
        <p:spPr bwMode="auto">
          <a:xfrm>
            <a:off x="3352800" y="33528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US"/>
          </a:p>
        </p:txBody>
      </p:sp>
      <p:sp>
        <p:nvSpPr>
          <p:cNvPr id="265403" name="Freeform 188"/>
          <p:cNvSpPr>
            <a:spLocks/>
          </p:cNvSpPr>
          <p:nvPr/>
        </p:nvSpPr>
        <p:spPr bwMode="auto">
          <a:xfrm>
            <a:off x="5410200" y="49530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US"/>
          </a:p>
        </p:txBody>
      </p:sp>
      <p:sp>
        <p:nvSpPr>
          <p:cNvPr id="265404" name="Freeform 189"/>
          <p:cNvSpPr>
            <a:spLocks/>
          </p:cNvSpPr>
          <p:nvPr/>
        </p:nvSpPr>
        <p:spPr bwMode="auto">
          <a:xfrm>
            <a:off x="2362200" y="35814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US"/>
          </a:p>
        </p:txBody>
      </p:sp>
      <p:sp>
        <p:nvSpPr>
          <p:cNvPr id="265405" name="Freeform 190"/>
          <p:cNvSpPr>
            <a:spLocks/>
          </p:cNvSpPr>
          <p:nvPr/>
        </p:nvSpPr>
        <p:spPr bwMode="auto">
          <a:xfrm>
            <a:off x="4648200" y="32004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US"/>
          </a:p>
        </p:txBody>
      </p:sp>
      <p:sp>
        <p:nvSpPr>
          <p:cNvPr id="265406" name="Freeform 191"/>
          <p:cNvSpPr>
            <a:spLocks/>
          </p:cNvSpPr>
          <p:nvPr/>
        </p:nvSpPr>
        <p:spPr bwMode="auto">
          <a:xfrm>
            <a:off x="8229600" y="762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US"/>
          </a:p>
        </p:txBody>
      </p:sp>
      <p:sp>
        <p:nvSpPr>
          <p:cNvPr id="265407" name="Freeform 192"/>
          <p:cNvSpPr>
            <a:spLocks/>
          </p:cNvSpPr>
          <p:nvPr/>
        </p:nvSpPr>
        <p:spPr bwMode="auto">
          <a:xfrm>
            <a:off x="5791200" y="35814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US"/>
          </a:p>
        </p:txBody>
      </p:sp>
      <p:sp>
        <p:nvSpPr>
          <p:cNvPr id="265408" name="Freeform 193"/>
          <p:cNvSpPr>
            <a:spLocks/>
          </p:cNvSpPr>
          <p:nvPr/>
        </p:nvSpPr>
        <p:spPr bwMode="auto">
          <a:xfrm>
            <a:off x="8534400" y="43434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US"/>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p:txBody>
          <a:bodyPr/>
          <a:lstStyle/>
          <a:p>
            <a:endParaRPr lang="en-US"/>
          </a:p>
        </p:txBody>
      </p:sp>
      <p:pic>
        <p:nvPicPr>
          <p:cNvPr id="266243" name="Picture 5" descr="welcome_mat"/>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372600" cy="7010400"/>
          </a:xfrm>
          <a:noFill/>
        </p:spPr>
      </p:pic>
      <p:sp>
        <p:nvSpPr>
          <p:cNvPr id="266244" name="Rectangle 4"/>
          <p:cNvSpPr>
            <a:spLocks noChangeArrowheads="1"/>
          </p:cNvSpPr>
          <p:nvPr/>
        </p:nvSpPr>
        <p:spPr bwMode="auto">
          <a:xfrm>
            <a:off x="5105400" y="1676400"/>
            <a:ext cx="1066800" cy="16764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6245" name="Rectangle 5"/>
          <p:cNvSpPr>
            <a:spLocks noChangeArrowheads="1"/>
          </p:cNvSpPr>
          <p:nvPr/>
        </p:nvSpPr>
        <p:spPr bwMode="auto">
          <a:xfrm>
            <a:off x="5105400" y="0"/>
            <a:ext cx="1066800" cy="16764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6246" name="Rectangle 6"/>
          <p:cNvSpPr>
            <a:spLocks noChangeArrowheads="1"/>
          </p:cNvSpPr>
          <p:nvPr/>
        </p:nvSpPr>
        <p:spPr bwMode="auto">
          <a:xfrm>
            <a:off x="6172200" y="381000"/>
            <a:ext cx="1066800" cy="16764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6247" name="Rectangle 7"/>
          <p:cNvSpPr>
            <a:spLocks noChangeArrowheads="1"/>
          </p:cNvSpPr>
          <p:nvPr/>
        </p:nvSpPr>
        <p:spPr bwMode="auto">
          <a:xfrm>
            <a:off x="6172200" y="2057400"/>
            <a:ext cx="1066800" cy="16764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6248" name="Rectangle 8"/>
          <p:cNvSpPr>
            <a:spLocks noChangeArrowheads="1"/>
          </p:cNvSpPr>
          <p:nvPr/>
        </p:nvSpPr>
        <p:spPr bwMode="auto">
          <a:xfrm>
            <a:off x="6172200" y="3733800"/>
            <a:ext cx="1066800" cy="16764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6249" name="Rectangle 9"/>
          <p:cNvSpPr>
            <a:spLocks noChangeArrowheads="1"/>
          </p:cNvSpPr>
          <p:nvPr/>
        </p:nvSpPr>
        <p:spPr bwMode="auto">
          <a:xfrm>
            <a:off x="6172200" y="5410200"/>
            <a:ext cx="1066800" cy="16764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6250" name="Rectangle 10"/>
          <p:cNvSpPr>
            <a:spLocks noChangeArrowheads="1"/>
          </p:cNvSpPr>
          <p:nvPr/>
        </p:nvSpPr>
        <p:spPr bwMode="auto">
          <a:xfrm>
            <a:off x="7239000" y="5029200"/>
            <a:ext cx="1066800" cy="16764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6251" name="Rectangle 11"/>
          <p:cNvSpPr>
            <a:spLocks noChangeArrowheads="1"/>
          </p:cNvSpPr>
          <p:nvPr/>
        </p:nvSpPr>
        <p:spPr bwMode="auto">
          <a:xfrm>
            <a:off x="7239000" y="3352800"/>
            <a:ext cx="1066800" cy="16764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6252" name="Rectangle 12"/>
          <p:cNvSpPr>
            <a:spLocks noChangeArrowheads="1"/>
          </p:cNvSpPr>
          <p:nvPr/>
        </p:nvSpPr>
        <p:spPr bwMode="auto">
          <a:xfrm>
            <a:off x="7239000" y="1676400"/>
            <a:ext cx="1066800" cy="16764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6253" name="Rectangle 13"/>
          <p:cNvSpPr>
            <a:spLocks noChangeArrowheads="1"/>
          </p:cNvSpPr>
          <p:nvPr/>
        </p:nvSpPr>
        <p:spPr bwMode="auto">
          <a:xfrm>
            <a:off x="7239000" y="0"/>
            <a:ext cx="1066800" cy="16764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6254" name="Rectangle 15"/>
          <p:cNvSpPr>
            <a:spLocks noChangeArrowheads="1"/>
          </p:cNvSpPr>
          <p:nvPr/>
        </p:nvSpPr>
        <p:spPr bwMode="auto">
          <a:xfrm>
            <a:off x="8305800" y="1981200"/>
            <a:ext cx="1066800" cy="16764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6255" name="Rectangle 16"/>
          <p:cNvSpPr>
            <a:spLocks noChangeArrowheads="1"/>
          </p:cNvSpPr>
          <p:nvPr/>
        </p:nvSpPr>
        <p:spPr bwMode="auto">
          <a:xfrm>
            <a:off x="8305800" y="3657600"/>
            <a:ext cx="1066800" cy="16764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6256" name="Rectangle 17"/>
          <p:cNvSpPr>
            <a:spLocks noChangeArrowheads="1"/>
          </p:cNvSpPr>
          <p:nvPr/>
        </p:nvSpPr>
        <p:spPr bwMode="auto">
          <a:xfrm>
            <a:off x="8305800" y="5334000"/>
            <a:ext cx="1066800" cy="16764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6257" name="Rectangle 18"/>
          <p:cNvSpPr>
            <a:spLocks noChangeArrowheads="1"/>
          </p:cNvSpPr>
          <p:nvPr/>
        </p:nvSpPr>
        <p:spPr bwMode="auto">
          <a:xfrm>
            <a:off x="838200" y="0"/>
            <a:ext cx="1066800" cy="16764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6258" name="Rectangle 20"/>
          <p:cNvSpPr>
            <a:spLocks noChangeArrowheads="1"/>
          </p:cNvSpPr>
          <p:nvPr/>
        </p:nvSpPr>
        <p:spPr bwMode="auto">
          <a:xfrm>
            <a:off x="1905000" y="2057400"/>
            <a:ext cx="1066800" cy="16764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6259" name="Rectangle 21"/>
          <p:cNvSpPr>
            <a:spLocks noChangeArrowheads="1"/>
          </p:cNvSpPr>
          <p:nvPr/>
        </p:nvSpPr>
        <p:spPr bwMode="auto">
          <a:xfrm>
            <a:off x="1905000" y="3733800"/>
            <a:ext cx="1066800" cy="16764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6260" name="Rectangle 22"/>
          <p:cNvSpPr>
            <a:spLocks noChangeArrowheads="1"/>
          </p:cNvSpPr>
          <p:nvPr/>
        </p:nvSpPr>
        <p:spPr bwMode="auto">
          <a:xfrm>
            <a:off x="1905000" y="5410200"/>
            <a:ext cx="1066800" cy="16764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6261" name="Rectangle 23"/>
          <p:cNvSpPr>
            <a:spLocks noChangeArrowheads="1"/>
          </p:cNvSpPr>
          <p:nvPr/>
        </p:nvSpPr>
        <p:spPr bwMode="auto">
          <a:xfrm>
            <a:off x="2971800" y="4876800"/>
            <a:ext cx="1066800" cy="16764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6262" name="Rectangle 24"/>
          <p:cNvSpPr>
            <a:spLocks noChangeArrowheads="1"/>
          </p:cNvSpPr>
          <p:nvPr/>
        </p:nvSpPr>
        <p:spPr bwMode="auto">
          <a:xfrm>
            <a:off x="2971800" y="3200400"/>
            <a:ext cx="1066800" cy="16764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6263" name="Rectangle 25"/>
          <p:cNvSpPr>
            <a:spLocks noChangeArrowheads="1"/>
          </p:cNvSpPr>
          <p:nvPr/>
        </p:nvSpPr>
        <p:spPr bwMode="auto">
          <a:xfrm>
            <a:off x="2971800" y="1600200"/>
            <a:ext cx="1066800" cy="16764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6264" name="Rectangle 26"/>
          <p:cNvSpPr>
            <a:spLocks noChangeArrowheads="1"/>
          </p:cNvSpPr>
          <p:nvPr/>
        </p:nvSpPr>
        <p:spPr bwMode="auto">
          <a:xfrm>
            <a:off x="2971800" y="0"/>
            <a:ext cx="1066800" cy="16764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6265" name="Rectangle 27"/>
          <p:cNvSpPr>
            <a:spLocks noChangeArrowheads="1"/>
          </p:cNvSpPr>
          <p:nvPr/>
        </p:nvSpPr>
        <p:spPr bwMode="auto">
          <a:xfrm>
            <a:off x="4038600" y="381000"/>
            <a:ext cx="1066800" cy="16764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6266" name="Rectangle 28"/>
          <p:cNvSpPr>
            <a:spLocks noChangeArrowheads="1"/>
          </p:cNvSpPr>
          <p:nvPr/>
        </p:nvSpPr>
        <p:spPr bwMode="auto">
          <a:xfrm>
            <a:off x="4038600" y="2057400"/>
            <a:ext cx="1066800" cy="16764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6267" name="Rectangle 29"/>
          <p:cNvSpPr>
            <a:spLocks noChangeArrowheads="1"/>
          </p:cNvSpPr>
          <p:nvPr/>
        </p:nvSpPr>
        <p:spPr bwMode="auto">
          <a:xfrm>
            <a:off x="4038600" y="3733800"/>
            <a:ext cx="1066800" cy="16764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6268" name="Rectangle 31"/>
          <p:cNvSpPr>
            <a:spLocks noChangeArrowheads="1"/>
          </p:cNvSpPr>
          <p:nvPr/>
        </p:nvSpPr>
        <p:spPr bwMode="auto">
          <a:xfrm>
            <a:off x="5105400" y="4953000"/>
            <a:ext cx="1066800" cy="16764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6269" name="Rectangle 33"/>
          <p:cNvSpPr>
            <a:spLocks noChangeArrowheads="1"/>
          </p:cNvSpPr>
          <p:nvPr/>
        </p:nvSpPr>
        <p:spPr bwMode="auto">
          <a:xfrm>
            <a:off x="838200" y="1676400"/>
            <a:ext cx="1066800" cy="16764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6270" name="Rectangle 35"/>
          <p:cNvSpPr>
            <a:spLocks noChangeArrowheads="1"/>
          </p:cNvSpPr>
          <p:nvPr/>
        </p:nvSpPr>
        <p:spPr bwMode="auto">
          <a:xfrm>
            <a:off x="838200" y="4953000"/>
            <a:ext cx="1066800" cy="16764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6271" name="Rectangle 37"/>
          <p:cNvSpPr>
            <a:spLocks noChangeArrowheads="1"/>
          </p:cNvSpPr>
          <p:nvPr/>
        </p:nvSpPr>
        <p:spPr bwMode="auto">
          <a:xfrm>
            <a:off x="-228600" y="3733800"/>
            <a:ext cx="1066800" cy="16764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6272" name="Rectangle 38"/>
          <p:cNvSpPr>
            <a:spLocks noChangeArrowheads="1"/>
          </p:cNvSpPr>
          <p:nvPr/>
        </p:nvSpPr>
        <p:spPr bwMode="auto">
          <a:xfrm>
            <a:off x="-228600" y="2057400"/>
            <a:ext cx="1066800" cy="16764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6273" name="Rectangle 40"/>
          <p:cNvSpPr>
            <a:spLocks noChangeArrowheads="1"/>
          </p:cNvSpPr>
          <p:nvPr/>
        </p:nvSpPr>
        <p:spPr bwMode="auto">
          <a:xfrm>
            <a:off x="-228600" y="0"/>
            <a:ext cx="1066800" cy="3810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6274" name="Rectangle 41"/>
          <p:cNvSpPr>
            <a:spLocks noChangeArrowheads="1"/>
          </p:cNvSpPr>
          <p:nvPr/>
        </p:nvSpPr>
        <p:spPr bwMode="auto">
          <a:xfrm>
            <a:off x="1905000" y="0"/>
            <a:ext cx="1066800" cy="3810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6275" name="Rectangle 43"/>
          <p:cNvSpPr>
            <a:spLocks noChangeArrowheads="1"/>
          </p:cNvSpPr>
          <p:nvPr/>
        </p:nvSpPr>
        <p:spPr bwMode="auto">
          <a:xfrm>
            <a:off x="6172200" y="0"/>
            <a:ext cx="1066800" cy="3810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6276" name="Rectangle 44"/>
          <p:cNvSpPr>
            <a:spLocks noChangeArrowheads="1"/>
          </p:cNvSpPr>
          <p:nvPr/>
        </p:nvSpPr>
        <p:spPr bwMode="auto">
          <a:xfrm>
            <a:off x="8305800" y="0"/>
            <a:ext cx="1066800" cy="3810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6277" name="Rectangle 45"/>
          <p:cNvSpPr>
            <a:spLocks noChangeArrowheads="1"/>
          </p:cNvSpPr>
          <p:nvPr/>
        </p:nvSpPr>
        <p:spPr bwMode="auto">
          <a:xfrm>
            <a:off x="838200" y="6629400"/>
            <a:ext cx="1066800" cy="4191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6278" name="Rectangle 46"/>
          <p:cNvSpPr>
            <a:spLocks noChangeArrowheads="1"/>
          </p:cNvSpPr>
          <p:nvPr/>
        </p:nvSpPr>
        <p:spPr bwMode="auto">
          <a:xfrm>
            <a:off x="2971800" y="6553200"/>
            <a:ext cx="1066800" cy="51435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6279" name="Rectangle 47"/>
          <p:cNvSpPr>
            <a:spLocks noChangeArrowheads="1"/>
          </p:cNvSpPr>
          <p:nvPr/>
        </p:nvSpPr>
        <p:spPr bwMode="auto">
          <a:xfrm>
            <a:off x="5105400" y="6553200"/>
            <a:ext cx="1066800" cy="51435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6280" name="Freeform 49"/>
          <p:cNvSpPr>
            <a:spLocks/>
          </p:cNvSpPr>
          <p:nvPr/>
        </p:nvSpPr>
        <p:spPr bwMode="auto">
          <a:xfrm>
            <a:off x="228600" y="762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6281" name="Freeform 50"/>
          <p:cNvSpPr>
            <a:spLocks/>
          </p:cNvSpPr>
          <p:nvPr/>
        </p:nvSpPr>
        <p:spPr bwMode="auto">
          <a:xfrm>
            <a:off x="2362200" y="14478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6282" name="Freeform 51"/>
          <p:cNvSpPr>
            <a:spLocks/>
          </p:cNvSpPr>
          <p:nvPr/>
        </p:nvSpPr>
        <p:spPr bwMode="auto">
          <a:xfrm>
            <a:off x="3048000" y="1524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66283" name="Freeform 52"/>
          <p:cNvSpPr>
            <a:spLocks/>
          </p:cNvSpPr>
          <p:nvPr/>
        </p:nvSpPr>
        <p:spPr bwMode="auto">
          <a:xfrm>
            <a:off x="4038600" y="14478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66284" name="Freeform 53"/>
          <p:cNvSpPr>
            <a:spLocks/>
          </p:cNvSpPr>
          <p:nvPr/>
        </p:nvSpPr>
        <p:spPr bwMode="auto">
          <a:xfrm>
            <a:off x="5029200" y="13716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66285" name="Freeform 54"/>
          <p:cNvSpPr>
            <a:spLocks/>
          </p:cNvSpPr>
          <p:nvPr/>
        </p:nvSpPr>
        <p:spPr bwMode="auto">
          <a:xfrm>
            <a:off x="5791200" y="12954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US"/>
          </a:p>
        </p:txBody>
      </p:sp>
      <p:sp>
        <p:nvSpPr>
          <p:cNvPr id="266286" name="Freeform 55"/>
          <p:cNvSpPr>
            <a:spLocks/>
          </p:cNvSpPr>
          <p:nvPr/>
        </p:nvSpPr>
        <p:spPr bwMode="auto">
          <a:xfrm>
            <a:off x="7162800" y="12954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US"/>
          </a:p>
        </p:txBody>
      </p:sp>
      <p:sp>
        <p:nvSpPr>
          <p:cNvPr id="266287" name="Freeform 56"/>
          <p:cNvSpPr>
            <a:spLocks/>
          </p:cNvSpPr>
          <p:nvPr/>
        </p:nvSpPr>
        <p:spPr bwMode="auto">
          <a:xfrm>
            <a:off x="-381000" y="-7620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6288" name="Freeform 57"/>
          <p:cNvSpPr>
            <a:spLocks/>
          </p:cNvSpPr>
          <p:nvPr/>
        </p:nvSpPr>
        <p:spPr bwMode="auto">
          <a:xfrm>
            <a:off x="2286000" y="838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6289" name="Freeform 58"/>
          <p:cNvSpPr>
            <a:spLocks/>
          </p:cNvSpPr>
          <p:nvPr/>
        </p:nvSpPr>
        <p:spPr bwMode="auto">
          <a:xfrm>
            <a:off x="1676400" y="14478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66290" name="Freeform 59"/>
          <p:cNvSpPr>
            <a:spLocks/>
          </p:cNvSpPr>
          <p:nvPr/>
        </p:nvSpPr>
        <p:spPr bwMode="auto">
          <a:xfrm>
            <a:off x="2590800" y="20574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66291" name="Freeform 60"/>
          <p:cNvSpPr>
            <a:spLocks/>
          </p:cNvSpPr>
          <p:nvPr/>
        </p:nvSpPr>
        <p:spPr bwMode="auto">
          <a:xfrm>
            <a:off x="1295400" y="24384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66292" name="Freeform 61"/>
          <p:cNvSpPr>
            <a:spLocks/>
          </p:cNvSpPr>
          <p:nvPr/>
        </p:nvSpPr>
        <p:spPr bwMode="auto">
          <a:xfrm>
            <a:off x="3733800" y="3810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US"/>
          </a:p>
        </p:txBody>
      </p:sp>
      <p:sp>
        <p:nvSpPr>
          <p:cNvPr id="266293" name="Freeform 62"/>
          <p:cNvSpPr>
            <a:spLocks/>
          </p:cNvSpPr>
          <p:nvPr/>
        </p:nvSpPr>
        <p:spPr bwMode="auto">
          <a:xfrm>
            <a:off x="3124200" y="6858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US"/>
          </a:p>
        </p:txBody>
      </p:sp>
      <p:sp>
        <p:nvSpPr>
          <p:cNvPr id="266294" name="Freeform 63"/>
          <p:cNvSpPr>
            <a:spLocks/>
          </p:cNvSpPr>
          <p:nvPr/>
        </p:nvSpPr>
        <p:spPr bwMode="auto">
          <a:xfrm>
            <a:off x="-838200" y="42672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6295" name="Freeform 64"/>
          <p:cNvSpPr>
            <a:spLocks/>
          </p:cNvSpPr>
          <p:nvPr/>
        </p:nvSpPr>
        <p:spPr bwMode="auto">
          <a:xfrm>
            <a:off x="304800" y="43434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6296" name="Freeform 65"/>
          <p:cNvSpPr>
            <a:spLocks/>
          </p:cNvSpPr>
          <p:nvPr/>
        </p:nvSpPr>
        <p:spPr bwMode="auto">
          <a:xfrm>
            <a:off x="7239000" y="44958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6297" name="Freeform 66"/>
          <p:cNvSpPr>
            <a:spLocks/>
          </p:cNvSpPr>
          <p:nvPr/>
        </p:nvSpPr>
        <p:spPr bwMode="auto">
          <a:xfrm>
            <a:off x="5943600" y="46482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6298" name="Freeform 67"/>
          <p:cNvSpPr>
            <a:spLocks/>
          </p:cNvSpPr>
          <p:nvPr/>
        </p:nvSpPr>
        <p:spPr bwMode="auto">
          <a:xfrm>
            <a:off x="4572000" y="45720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6299" name="Freeform 68"/>
          <p:cNvSpPr>
            <a:spLocks/>
          </p:cNvSpPr>
          <p:nvPr/>
        </p:nvSpPr>
        <p:spPr bwMode="auto">
          <a:xfrm>
            <a:off x="1066800" y="41910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6300" name="Freeform 69"/>
          <p:cNvSpPr>
            <a:spLocks/>
          </p:cNvSpPr>
          <p:nvPr/>
        </p:nvSpPr>
        <p:spPr bwMode="auto">
          <a:xfrm>
            <a:off x="3124200" y="45720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6301" name="Freeform 70"/>
          <p:cNvSpPr>
            <a:spLocks/>
          </p:cNvSpPr>
          <p:nvPr/>
        </p:nvSpPr>
        <p:spPr bwMode="auto">
          <a:xfrm>
            <a:off x="2590800" y="33528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6302" name="Freeform 71"/>
          <p:cNvSpPr>
            <a:spLocks/>
          </p:cNvSpPr>
          <p:nvPr/>
        </p:nvSpPr>
        <p:spPr bwMode="auto">
          <a:xfrm>
            <a:off x="4038600" y="32766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6303" name="Freeform 72"/>
          <p:cNvSpPr>
            <a:spLocks/>
          </p:cNvSpPr>
          <p:nvPr/>
        </p:nvSpPr>
        <p:spPr bwMode="auto">
          <a:xfrm>
            <a:off x="5410200" y="32004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6304" name="Freeform 73"/>
          <p:cNvSpPr>
            <a:spLocks/>
          </p:cNvSpPr>
          <p:nvPr/>
        </p:nvSpPr>
        <p:spPr bwMode="auto">
          <a:xfrm>
            <a:off x="6934200" y="33528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6305" name="Freeform 74"/>
          <p:cNvSpPr>
            <a:spLocks/>
          </p:cNvSpPr>
          <p:nvPr/>
        </p:nvSpPr>
        <p:spPr bwMode="auto">
          <a:xfrm>
            <a:off x="-914400" y="31242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6306" name="Freeform 75"/>
          <p:cNvSpPr>
            <a:spLocks/>
          </p:cNvSpPr>
          <p:nvPr/>
        </p:nvSpPr>
        <p:spPr bwMode="auto">
          <a:xfrm>
            <a:off x="838200" y="29718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6307" name="Freeform 76"/>
          <p:cNvSpPr>
            <a:spLocks/>
          </p:cNvSpPr>
          <p:nvPr/>
        </p:nvSpPr>
        <p:spPr bwMode="auto">
          <a:xfrm>
            <a:off x="1524000" y="15240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6308" name="Freeform 77"/>
          <p:cNvSpPr>
            <a:spLocks/>
          </p:cNvSpPr>
          <p:nvPr/>
        </p:nvSpPr>
        <p:spPr bwMode="auto">
          <a:xfrm>
            <a:off x="3810000" y="-3810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6309" name="Freeform 78"/>
          <p:cNvSpPr>
            <a:spLocks/>
          </p:cNvSpPr>
          <p:nvPr/>
        </p:nvSpPr>
        <p:spPr bwMode="auto">
          <a:xfrm>
            <a:off x="2895600" y="13716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6310" name="Freeform 79"/>
          <p:cNvSpPr>
            <a:spLocks/>
          </p:cNvSpPr>
          <p:nvPr/>
        </p:nvSpPr>
        <p:spPr bwMode="auto">
          <a:xfrm>
            <a:off x="4267200" y="11430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6311" name="Freeform 80"/>
          <p:cNvSpPr>
            <a:spLocks/>
          </p:cNvSpPr>
          <p:nvPr/>
        </p:nvSpPr>
        <p:spPr bwMode="auto">
          <a:xfrm>
            <a:off x="5029200" y="-4572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6312" name="Freeform 81"/>
          <p:cNvSpPr>
            <a:spLocks/>
          </p:cNvSpPr>
          <p:nvPr/>
        </p:nvSpPr>
        <p:spPr bwMode="auto">
          <a:xfrm>
            <a:off x="5638800" y="18288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6313" name="Freeform 82"/>
          <p:cNvSpPr>
            <a:spLocks/>
          </p:cNvSpPr>
          <p:nvPr/>
        </p:nvSpPr>
        <p:spPr bwMode="auto">
          <a:xfrm>
            <a:off x="6934200" y="11430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6314" name="Freeform 83"/>
          <p:cNvSpPr>
            <a:spLocks/>
          </p:cNvSpPr>
          <p:nvPr/>
        </p:nvSpPr>
        <p:spPr bwMode="auto">
          <a:xfrm>
            <a:off x="7086600" y="-3810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6315" name="Freeform 84"/>
          <p:cNvSpPr>
            <a:spLocks/>
          </p:cNvSpPr>
          <p:nvPr/>
        </p:nvSpPr>
        <p:spPr bwMode="auto">
          <a:xfrm>
            <a:off x="1295400" y="-6096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6316" name="Freeform 85"/>
          <p:cNvSpPr>
            <a:spLocks/>
          </p:cNvSpPr>
          <p:nvPr/>
        </p:nvSpPr>
        <p:spPr bwMode="auto">
          <a:xfrm>
            <a:off x="7162800" y="18288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6317" name="Freeform 86"/>
          <p:cNvSpPr>
            <a:spLocks/>
          </p:cNvSpPr>
          <p:nvPr/>
        </p:nvSpPr>
        <p:spPr bwMode="auto">
          <a:xfrm>
            <a:off x="-762000" y="1524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6318" name="Freeform 87"/>
          <p:cNvSpPr>
            <a:spLocks/>
          </p:cNvSpPr>
          <p:nvPr/>
        </p:nvSpPr>
        <p:spPr bwMode="auto">
          <a:xfrm>
            <a:off x="-762000" y="16764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6319" name="Freeform 88"/>
          <p:cNvSpPr>
            <a:spLocks/>
          </p:cNvSpPr>
          <p:nvPr/>
        </p:nvSpPr>
        <p:spPr bwMode="auto">
          <a:xfrm>
            <a:off x="2438400" y="9906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6320" name="Freeform 89"/>
          <p:cNvSpPr>
            <a:spLocks/>
          </p:cNvSpPr>
          <p:nvPr/>
        </p:nvSpPr>
        <p:spPr bwMode="auto">
          <a:xfrm>
            <a:off x="3200400" y="2362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6321" name="Freeform 90"/>
          <p:cNvSpPr>
            <a:spLocks/>
          </p:cNvSpPr>
          <p:nvPr/>
        </p:nvSpPr>
        <p:spPr bwMode="auto">
          <a:xfrm>
            <a:off x="4267200" y="35814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6322" name="Freeform 91"/>
          <p:cNvSpPr>
            <a:spLocks/>
          </p:cNvSpPr>
          <p:nvPr/>
        </p:nvSpPr>
        <p:spPr bwMode="auto">
          <a:xfrm>
            <a:off x="4038600" y="5334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6323" name="Freeform 92"/>
          <p:cNvSpPr>
            <a:spLocks/>
          </p:cNvSpPr>
          <p:nvPr/>
        </p:nvSpPr>
        <p:spPr bwMode="auto">
          <a:xfrm>
            <a:off x="1295400" y="9906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6324" name="Freeform 93"/>
          <p:cNvSpPr>
            <a:spLocks/>
          </p:cNvSpPr>
          <p:nvPr/>
        </p:nvSpPr>
        <p:spPr bwMode="auto">
          <a:xfrm>
            <a:off x="304800" y="41148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6325" name="Freeform 94"/>
          <p:cNvSpPr>
            <a:spLocks/>
          </p:cNvSpPr>
          <p:nvPr/>
        </p:nvSpPr>
        <p:spPr bwMode="auto">
          <a:xfrm>
            <a:off x="1600200" y="3886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6326" name="Freeform 95"/>
          <p:cNvSpPr>
            <a:spLocks/>
          </p:cNvSpPr>
          <p:nvPr/>
        </p:nvSpPr>
        <p:spPr bwMode="auto">
          <a:xfrm>
            <a:off x="2590800" y="3124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6327" name="Freeform 96"/>
          <p:cNvSpPr>
            <a:spLocks/>
          </p:cNvSpPr>
          <p:nvPr/>
        </p:nvSpPr>
        <p:spPr bwMode="auto">
          <a:xfrm>
            <a:off x="3352800" y="3886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6328" name="Freeform 97"/>
          <p:cNvSpPr>
            <a:spLocks/>
          </p:cNvSpPr>
          <p:nvPr/>
        </p:nvSpPr>
        <p:spPr bwMode="auto">
          <a:xfrm>
            <a:off x="5562600" y="43434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6329" name="Freeform 98"/>
          <p:cNvSpPr>
            <a:spLocks/>
          </p:cNvSpPr>
          <p:nvPr/>
        </p:nvSpPr>
        <p:spPr bwMode="auto">
          <a:xfrm>
            <a:off x="5486400" y="16764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6330" name="Freeform 99"/>
          <p:cNvSpPr>
            <a:spLocks/>
          </p:cNvSpPr>
          <p:nvPr/>
        </p:nvSpPr>
        <p:spPr bwMode="auto">
          <a:xfrm>
            <a:off x="5334000" y="25908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6331" name="Freeform 100"/>
          <p:cNvSpPr>
            <a:spLocks/>
          </p:cNvSpPr>
          <p:nvPr/>
        </p:nvSpPr>
        <p:spPr bwMode="auto">
          <a:xfrm>
            <a:off x="685800" y="24384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6332" name="Freeform 101"/>
          <p:cNvSpPr>
            <a:spLocks/>
          </p:cNvSpPr>
          <p:nvPr/>
        </p:nvSpPr>
        <p:spPr bwMode="auto">
          <a:xfrm>
            <a:off x="152400" y="3810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6333" name="Freeform 102"/>
          <p:cNvSpPr>
            <a:spLocks/>
          </p:cNvSpPr>
          <p:nvPr/>
        </p:nvSpPr>
        <p:spPr bwMode="auto">
          <a:xfrm>
            <a:off x="7162800" y="457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6334" name="Freeform 103"/>
          <p:cNvSpPr>
            <a:spLocks/>
          </p:cNvSpPr>
          <p:nvPr/>
        </p:nvSpPr>
        <p:spPr bwMode="auto">
          <a:xfrm>
            <a:off x="6781800" y="838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6335" name="Freeform 104"/>
          <p:cNvSpPr>
            <a:spLocks/>
          </p:cNvSpPr>
          <p:nvPr/>
        </p:nvSpPr>
        <p:spPr bwMode="auto">
          <a:xfrm>
            <a:off x="6934200" y="37338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6336" name="Freeform 105"/>
          <p:cNvSpPr>
            <a:spLocks/>
          </p:cNvSpPr>
          <p:nvPr/>
        </p:nvSpPr>
        <p:spPr bwMode="auto">
          <a:xfrm>
            <a:off x="5867400" y="5410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6337" name="Freeform 106"/>
          <p:cNvSpPr>
            <a:spLocks/>
          </p:cNvSpPr>
          <p:nvPr/>
        </p:nvSpPr>
        <p:spPr bwMode="auto">
          <a:xfrm>
            <a:off x="3962400" y="51054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6338" name="Freeform 107"/>
          <p:cNvSpPr>
            <a:spLocks/>
          </p:cNvSpPr>
          <p:nvPr/>
        </p:nvSpPr>
        <p:spPr bwMode="auto">
          <a:xfrm>
            <a:off x="228600" y="5410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6339" name="Freeform 108"/>
          <p:cNvSpPr>
            <a:spLocks/>
          </p:cNvSpPr>
          <p:nvPr/>
        </p:nvSpPr>
        <p:spPr bwMode="auto">
          <a:xfrm>
            <a:off x="1981200" y="56388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6340" name="Freeform 109"/>
          <p:cNvSpPr>
            <a:spLocks/>
          </p:cNvSpPr>
          <p:nvPr/>
        </p:nvSpPr>
        <p:spPr bwMode="auto">
          <a:xfrm>
            <a:off x="6248400" y="22098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6341" name="Freeform 110"/>
          <p:cNvSpPr>
            <a:spLocks/>
          </p:cNvSpPr>
          <p:nvPr/>
        </p:nvSpPr>
        <p:spPr bwMode="auto">
          <a:xfrm>
            <a:off x="7010400" y="28194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6342" name="Freeform 111"/>
          <p:cNvSpPr>
            <a:spLocks/>
          </p:cNvSpPr>
          <p:nvPr/>
        </p:nvSpPr>
        <p:spPr bwMode="auto">
          <a:xfrm>
            <a:off x="8382000" y="3124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6343" name="Freeform 112"/>
          <p:cNvSpPr>
            <a:spLocks/>
          </p:cNvSpPr>
          <p:nvPr/>
        </p:nvSpPr>
        <p:spPr bwMode="auto">
          <a:xfrm>
            <a:off x="8229600" y="40386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6344" name="Freeform 113"/>
          <p:cNvSpPr>
            <a:spLocks/>
          </p:cNvSpPr>
          <p:nvPr/>
        </p:nvSpPr>
        <p:spPr bwMode="auto">
          <a:xfrm>
            <a:off x="7848600" y="59436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6345" name="Freeform 114"/>
          <p:cNvSpPr>
            <a:spLocks/>
          </p:cNvSpPr>
          <p:nvPr/>
        </p:nvSpPr>
        <p:spPr bwMode="auto">
          <a:xfrm>
            <a:off x="6781800" y="49530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6346" name="Freeform 115"/>
          <p:cNvSpPr>
            <a:spLocks/>
          </p:cNvSpPr>
          <p:nvPr/>
        </p:nvSpPr>
        <p:spPr bwMode="auto">
          <a:xfrm>
            <a:off x="6781800" y="60960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6347" name="Freeform 116"/>
          <p:cNvSpPr>
            <a:spLocks/>
          </p:cNvSpPr>
          <p:nvPr/>
        </p:nvSpPr>
        <p:spPr bwMode="auto">
          <a:xfrm>
            <a:off x="5181600" y="36576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6348" name="Freeform 117"/>
          <p:cNvSpPr>
            <a:spLocks/>
          </p:cNvSpPr>
          <p:nvPr/>
        </p:nvSpPr>
        <p:spPr bwMode="auto">
          <a:xfrm>
            <a:off x="5029200" y="56388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6349" name="Freeform 118"/>
          <p:cNvSpPr>
            <a:spLocks/>
          </p:cNvSpPr>
          <p:nvPr/>
        </p:nvSpPr>
        <p:spPr bwMode="auto">
          <a:xfrm>
            <a:off x="2895600" y="5791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6350" name="Freeform 119"/>
          <p:cNvSpPr>
            <a:spLocks/>
          </p:cNvSpPr>
          <p:nvPr/>
        </p:nvSpPr>
        <p:spPr bwMode="auto">
          <a:xfrm>
            <a:off x="1066800" y="60198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6351" name="Freeform 120"/>
          <p:cNvSpPr>
            <a:spLocks/>
          </p:cNvSpPr>
          <p:nvPr/>
        </p:nvSpPr>
        <p:spPr bwMode="auto">
          <a:xfrm>
            <a:off x="-228600" y="48768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6352" name="Freeform 121"/>
          <p:cNvSpPr>
            <a:spLocks/>
          </p:cNvSpPr>
          <p:nvPr/>
        </p:nvSpPr>
        <p:spPr bwMode="auto">
          <a:xfrm>
            <a:off x="-381000" y="34290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6353" name="Freeform 122"/>
          <p:cNvSpPr>
            <a:spLocks/>
          </p:cNvSpPr>
          <p:nvPr/>
        </p:nvSpPr>
        <p:spPr bwMode="auto">
          <a:xfrm>
            <a:off x="-228600" y="21336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6354" name="Freeform 123"/>
          <p:cNvSpPr>
            <a:spLocks/>
          </p:cNvSpPr>
          <p:nvPr/>
        </p:nvSpPr>
        <p:spPr bwMode="auto">
          <a:xfrm>
            <a:off x="4724400" y="38100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66355" name="Freeform 124"/>
          <p:cNvSpPr>
            <a:spLocks/>
          </p:cNvSpPr>
          <p:nvPr/>
        </p:nvSpPr>
        <p:spPr bwMode="auto">
          <a:xfrm>
            <a:off x="-152400" y="47244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66356" name="Freeform 125"/>
          <p:cNvSpPr>
            <a:spLocks/>
          </p:cNvSpPr>
          <p:nvPr/>
        </p:nvSpPr>
        <p:spPr bwMode="auto">
          <a:xfrm>
            <a:off x="914400" y="36576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66357" name="Freeform 126"/>
          <p:cNvSpPr>
            <a:spLocks/>
          </p:cNvSpPr>
          <p:nvPr/>
        </p:nvSpPr>
        <p:spPr bwMode="auto">
          <a:xfrm>
            <a:off x="5486400" y="15240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66358" name="Freeform 127"/>
          <p:cNvSpPr>
            <a:spLocks/>
          </p:cNvSpPr>
          <p:nvPr/>
        </p:nvSpPr>
        <p:spPr bwMode="auto">
          <a:xfrm>
            <a:off x="4648200" y="26670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66359" name="Freeform 128"/>
          <p:cNvSpPr>
            <a:spLocks/>
          </p:cNvSpPr>
          <p:nvPr/>
        </p:nvSpPr>
        <p:spPr bwMode="auto">
          <a:xfrm>
            <a:off x="3886200" y="35052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66360" name="Freeform 129"/>
          <p:cNvSpPr>
            <a:spLocks/>
          </p:cNvSpPr>
          <p:nvPr/>
        </p:nvSpPr>
        <p:spPr bwMode="auto">
          <a:xfrm>
            <a:off x="2057400" y="2286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66361" name="Freeform 130"/>
          <p:cNvSpPr>
            <a:spLocks/>
          </p:cNvSpPr>
          <p:nvPr/>
        </p:nvSpPr>
        <p:spPr bwMode="auto">
          <a:xfrm>
            <a:off x="2819400" y="28194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66362" name="Freeform 131"/>
          <p:cNvSpPr>
            <a:spLocks/>
          </p:cNvSpPr>
          <p:nvPr/>
        </p:nvSpPr>
        <p:spPr bwMode="auto">
          <a:xfrm>
            <a:off x="1600200" y="22098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66363" name="Freeform 132"/>
          <p:cNvSpPr>
            <a:spLocks/>
          </p:cNvSpPr>
          <p:nvPr/>
        </p:nvSpPr>
        <p:spPr bwMode="auto">
          <a:xfrm>
            <a:off x="8763000" y="32004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66364" name="Freeform 133"/>
          <p:cNvSpPr>
            <a:spLocks/>
          </p:cNvSpPr>
          <p:nvPr/>
        </p:nvSpPr>
        <p:spPr bwMode="auto">
          <a:xfrm>
            <a:off x="7848600" y="3810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66365" name="Freeform 134"/>
          <p:cNvSpPr>
            <a:spLocks/>
          </p:cNvSpPr>
          <p:nvPr/>
        </p:nvSpPr>
        <p:spPr bwMode="auto">
          <a:xfrm>
            <a:off x="4191000" y="9144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66366" name="Freeform 135"/>
          <p:cNvSpPr>
            <a:spLocks/>
          </p:cNvSpPr>
          <p:nvPr/>
        </p:nvSpPr>
        <p:spPr bwMode="auto">
          <a:xfrm>
            <a:off x="6019800" y="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66367" name="Freeform 136"/>
          <p:cNvSpPr>
            <a:spLocks/>
          </p:cNvSpPr>
          <p:nvPr/>
        </p:nvSpPr>
        <p:spPr bwMode="auto">
          <a:xfrm>
            <a:off x="1905000" y="40386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66368" name="Freeform 137"/>
          <p:cNvSpPr>
            <a:spLocks/>
          </p:cNvSpPr>
          <p:nvPr/>
        </p:nvSpPr>
        <p:spPr bwMode="auto">
          <a:xfrm>
            <a:off x="2590800" y="41910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66369" name="Freeform 138"/>
          <p:cNvSpPr>
            <a:spLocks/>
          </p:cNvSpPr>
          <p:nvPr/>
        </p:nvSpPr>
        <p:spPr bwMode="auto">
          <a:xfrm>
            <a:off x="6096000" y="39624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66370" name="Freeform 139"/>
          <p:cNvSpPr>
            <a:spLocks/>
          </p:cNvSpPr>
          <p:nvPr/>
        </p:nvSpPr>
        <p:spPr bwMode="auto">
          <a:xfrm>
            <a:off x="7315200" y="25146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66371" name="Freeform 140"/>
          <p:cNvSpPr>
            <a:spLocks/>
          </p:cNvSpPr>
          <p:nvPr/>
        </p:nvSpPr>
        <p:spPr bwMode="auto">
          <a:xfrm>
            <a:off x="6858000" y="7620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66372" name="Freeform 141"/>
          <p:cNvSpPr>
            <a:spLocks/>
          </p:cNvSpPr>
          <p:nvPr/>
        </p:nvSpPr>
        <p:spPr bwMode="auto">
          <a:xfrm>
            <a:off x="4267200" y="24384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66373" name="Freeform 142"/>
          <p:cNvSpPr>
            <a:spLocks/>
          </p:cNvSpPr>
          <p:nvPr/>
        </p:nvSpPr>
        <p:spPr bwMode="auto">
          <a:xfrm>
            <a:off x="8458200" y="13716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66374" name="Freeform 143"/>
          <p:cNvSpPr>
            <a:spLocks/>
          </p:cNvSpPr>
          <p:nvPr/>
        </p:nvSpPr>
        <p:spPr bwMode="auto">
          <a:xfrm>
            <a:off x="7620000" y="19050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66375" name="Freeform 144"/>
          <p:cNvSpPr>
            <a:spLocks/>
          </p:cNvSpPr>
          <p:nvPr/>
        </p:nvSpPr>
        <p:spPr bwMode="auto">
          <a:xfrm>
            <a:off x="4953000" y="27432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66376" name="Freeform 145"/>
          <p:cNvSpPr>
            <a:spLocks/>
          </p:cNvSpPr>
          <p:nvPr/>
        </p:nvSpPr>
        <p:spPr bwMode="auto">
          <a:xfrm>
            <a:off x="6096000" y="30480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66377" name="Freeform 146"/>
          <p:cNvSpPr>
            <a:spLocks/>
          </p:cNvSpPr>
          <p:nvPr/>
        </p:nvSpPr>
        <p:spPr bwMode="auto">
          <a:xfrm>
            <a:off x="4038600" y="29718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66378" name="Freeform 147"/>
          <p:cNvSpPr>
            <a:spLocks/>
          </p:cNvSpPr>
          <p:nvPr/>
        </p:nvSpPr>
        <p:spPr bwMode="auto">
          <a:xfrm>
            <a:off x="3352800" y="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66379" name="Freeform 148"/>
          <p:cNvSpPr>
            <a:spLocks/>
          </p:cNvSpPr>
          <p:nvPr/>
        </p:nvSpPr>
        <p:spPr bwMode="auto">
          <a:xfrm>
            <a:off x="4572000" y="762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66380" name="Freeform 149"/>
          <p:cNvSpPr>
            <a:spLocks/>
          </p:cNvSpPr>
          <p:nvPr/>
        </p:nvSpPr>
        <p:spPr bwMode="auto">
          <a:xfrm>
            <a:off x="5943600" y="762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66381" name="Freeform 150"/>
          <p:cNvSpPr>
            <a:spLocks/>
          </p:cNvSpPr>
          <p:nvPr/>
        </p:nvSpPr>
        <p:spPr bwMode="auto">
          <a:xfrm>
            <a:off x="8610600" y="1524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66382" name="Freeform 151"/>
          <p:cNvSpPr>
            <a:spLocks/>
          </p:cNvSpPr>
          <p:nvPr/>
        </p:nvSpPr>
        <p:spPr bwMode="auto">
          <a:xfrm>
            <a:off x="6172200" y="57912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66383" name="Freeform 152"/>
          <p:cNvSpPr>
            <a:spLocks/>
          </p:cNvSpPr>
          <p:nvPr/>
        </p:nvSpPr>
        <p:spPr bwMode="auto">
          <a:xfrm>
            <a:off x="4267200" y="63246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66384" name="Freeform 153"/>
          <p:cNvSpPr>
            <a:spLocks/>
          </p:cNvSpPr>
          <p:nvPr/>
        </p:nvSpPr>
        <p:spPr bwMode="auto">
          <a:xfrm>
            <a:off x="304800" y="63246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66385" name="Freeform 154"/>
          <p:cNvSpPr>
            <a:spLocks/>
          </p:cNvSpPr>
          <p:nvPr/>
        </p:nvSpPr>
        <p:spPr bwMode="auto">
          <a:xfrm>
            <a:off x="2362200" y="63246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66386" name="Freeform 155"/>
          <p:cNvSpPr>
            <a:spLocks/>
          </p:cNvSpPr>
          <p:nvPr/>
        </p:nvSpPr>
        <p:spPr bwMode="auto">
          <a:xfrm>
            <a:off x="1905000" y="49530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66387" name="Freeform 156"/>
          <p:cNvSpPr>
            <a:spLocks/>
          </p:cNvSpPr>
          <p:nvPr/>
        </p:nvSpPr>
        <p:spPr bwMode="auto">
          <a:xfrm>
            <a:off x="5181600" y="15240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66388" name="Freeform 157"/>
          <p:cNvSpPr>
            <a:spLocks/>
          </p:cNvSpPr>
          <p:nvPr/>
        </p:nvSpPr>
        <p:spPr bwMode="auto">
          <a:xfrm>
            <a:off x="8763000" y="52578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66389" name="Freeform 158"/>
          <p:cNvSpPr>
            <a:spLocks/>
          </p:cNvSpPr>
          <p:nvPr/>
        </p:nvSpPr>
        <p:spPr bwMode="auto">
          <a:xfrm>
            <a:off x="5638800" y="60198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66390" name="Freeform 159"/>
          <p:cNvSpPr>
            <a:spLocks/>
          </p:cNvSpPr>
          <p:nvPr/>
        </p:nvSpPr>
        <p:spPr bwMode="auto">
          <a:xfrm>
            <a:off x="-304800" y="61722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66391" name="Freeform 160"/>
          <p:cNvSpPr>
            <a:spLocks/>
          </p:cNvSpPr>
          <p:nvPr/>
        </p:nvSpPr>
        <p:spPr bwMode="auto">
          <a:xfrm>
            <a:off x="3733800" y="46482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66392" name="Freeform 161"/>
          <p:cNvSpPr>
            <a:spLocks/>
          </p:cNvSpPr>
          <p:nvPr/>
        </p:nvSpPr>
        <p:spPr bwMode="auto">
          <a:xfrm>
            <a:off x="228600" y="26670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66393" name="Freeform 162"/>
          <p:cNvSpPr>
            <a:spLocks/>
          </p:cNvSpPr>
          <p:nvPr/>
        </p:nvSpPr>
        <p:spPr bwMode="auto">
          <a:xfrm>
            <a:off x="1600200" y="32004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66394" name="Freeform 163"/>
          <p:cNvSpPr>
            <a:spLocks/>
          </p:cNvSpPr>
          <p:nvPr/>
        </p:nvSpPr>
        <p:spPr bwMode="auto">
          <a:xfrm>
            <a:off x="4876800" y="33528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66395" name="Freeform 164"/>
          <p:cNvSpPr>
            <a:spLocks/>
          </p:cNvSpPr>
          <p:nvPr/>
        </p:nvSpPr>
        <p:spPr bwMode="auto">
          <a:xfrm>
            <a:off x="2133600" y="22098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66396" name="Freeform 165"/>
          <p:cNvSpPr>
            <a:spLocks/>
          </p:cNvSpPr>
          <p:nvPr/>
        </p:nvSpPr>
        <p:spPr bwMode="auto">
          <a:xfrm>
            <a:off x="3352800" y="13716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66397" name="Freeform 166"/>
          <p:cNvSpPr>
            <a:spLocks/>
          </p:cNvSpPr>
          <p:nvPr/>
        </p:nvSpPr>
        <p:spPr bwMode="auto">
          <a:xfrm>
            <a:off x="5334000" y="3048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66398" name="Freeform 167"/>
          <p:cNvSpPr>
            <a:spLocks/>
          </p:cNvSpPr>
          <p:nvPr/>
        </p:nvSpPr>
        <p:spPr bwMode="auto">
          <a:xfrm>
            <a:off x="7620000" y="762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66399" name="Freeform 168"/>
          <p:cNvSpPr>
            <a:spLocks/>
          </p:cNvSpPr>
          <p:nvPr/>
        </p:nvSpPr>
        <p:spPr bwMode="auto">
          <a:xfrm>
            <a:off x="8534400" y="21336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66400" name="Freeform 169"/>
          <p:cNvSpPr>
            <a:spLocks/>
          </p:cNvSpPr>
          <p:nvPr/>
        </p:nvSpPr>
        <p:spPr bwMode="auto">
          <a:xfrm>
            <a:off x="8001000" y="61722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66401" name="Freeform 170"/>
          <p:cNvSpPr>
            <a:spLocks/>
          </p:cNvSpPr>
          <p:nvPr/>
        </p:nvSpPr>
        <p:spPr bwMode="auto">
          <a:xfrm>
            <a:off x="3200400" y="61722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66402" name="Freeform 171"/>
          <p:cNvSpPr>
            <a:spLocks/>
          </p:cNvSpPr>
          <p:nvPr/>
        </p:nvSpPr>
        <p:spPr bwMode="auto">
          <a:xfrm>
            <a:off x="5943600" y="14478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US"/>
          </a:p>
        </p:txBody>
      </p:sp>
      <p:sp>
        <p:nvSpPr>
          <p:cNvPr id="266403" name="Freeform 172"/>
          <p:cNvSpPr>
            <a:spLocks/>
          </p:cNvSpPr>
          <p:nvPr/>
        </p:nvSpPr>
        <p:spPr bwMode="auto">
          <a:xfrm>
            <a:off x="6629400" y="26670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US"/>
          </a:p>
        </p:txBody>
      </p:sp>
      <p:sp>
        <p:nvSpPr>
          <p:cNvPr id="266404" name="Freeform 173"/>
          <p:cNvSpPr>
            <a:spLocks/>
          </p:cNvSpPr>
          <p:nvPr/>
        </p:nvSpPr>
        <p:spPr bwMode="auto">
          <a:xfrm>
            <a:off x="2438400" y="51054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US"/>
          </a:p>
        </p:txBody>
      </p:sp>
      <p:sp>
        <p:nvSpPr>
          <p:cNvPr id="266405" name="Freeform 174"/>
          <p:cNvSpPr>
            <a:spLocks/>
          </p:cNvSpPr>
          <p:nvPr/>
        </p:nvSpPr>
        <p:spPr bwMode="auto">
          <a:xfrm>
            <a:off x="2286000" y="41910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US"/>
          </a:p>
        </p:txBody>
      </p:sp>
      <p:sp>
        <p:nvSpPr>
          <p:cNvPr id="266406" name="Freeform 175"/>
          <p:cNvSpPr>
            <a:spLocks/>
          </p:cNvSpPr>
          <p:nvPr/>
        </p:nvSpPr>
        <p:spPr bwMode="auto">
          <a:xfrm>
            <a:off x="457200" y="13716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US"/>
          </a:p>
        </p:txBody>
      </p:sp>
      <p:sp>
        <p:nvSpPr>
          <p:cNvPr id="266407" name="Freeform 176"/>
          <p:cNvSpPr>
            <a:spLocks/>
          </p:cNvSpPr>
          <p:nvPr/>
        </p:nvSpPr>
        <p:spPr bwMode="auto">
          <a:xfrm>
            <a:off x="8001000" y="5334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US"/>
          </a:p>
        </p:txBody>
      </p:sp>
      <p:sp>
        <p:nvSpPr>
          <p:cNvPr id="266408" name="Freeform 177"/>
          <p:cNvSpPr>
            <a:spLocks/>
          </p:cNvSpPr>
          <p:nvPr/>
        </p:nvSpPr>
        <p:spPr bwMode="auto">
          <a:xfrm>
            <a:off x="7086600" y="50292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US"/>
          </a:p>
        </p:txBody>
      </p:sp>
      <p:sp>
        <p:nvSpPr>
          <p:cNvPr id="266409" name="Freeform 178"/>
          <p:cNvSpPr>
            <a:spLocks/>
          </p:cNvSpPr>
          <p:nvPr/>
        </p:nvSpPr>
        <p:spPr bwMode="auto">
          <a:xfrm>
            <a:off x="1295400" y="51816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US"/>
          </a:p>
        </p:txBody>
      </p:sp>
      <p:sp>
        <p:nvSpPr>
          <p:cNvPr id="266410" name="Freeform 179"/>
          <p:cNvSpPr>
            <a:spLocks/>
          </p:cNvSpPr>
          <p:nvPr/>
        </p:nvSpPr>
        <p:spPr bwMode="auto">
          <a:xfrm>
            <a:off x="1295400" y="28194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US"/>
          </a:p>
        </p:txBody>
      </p:sp>
      <p:sp>
        <p:nvSpPr>
          <p:cNvPr id="266411" name="Freeform 180"/>
          <p:cNvSpPr>
            <a:spLocks/>
          </p:cNvSpPr>
          <p:nvPr/>
        </p:nvSpPr>
        <p:spPr bwMode="auto">
          <a:xfrm>
            <a:off x="3200400" y="44958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US"/>
          </a:p>
        </p:txBody>
      </p:sp>
      <p:sp>
        <p:nvSpPr>
          <p:cNvPr id="266412" name="Freeform 181"/>
          <p:cNvSpPr>
            <a:spLocks/>
          </p:cNvSpPr>
          <p:nvPr/>
        </p:nvSpPr>
        <p:spPr bwMode="auto">
          <a:xfrm>
            <a:off x="3352800" y="22098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US"/>
          </a:p>
        </p:txBody>
      </p:sp>
      <p:sp>
        <p:nvSpPr>
          <p:cNvPr id="266413" name="Freeform 182"/>
          <p:cNvSpPr>
            <a:spLocks/>
          </p:cNvSpPr>
          <p:nvPr/>
        </p:nvSpPr>
        <p:spPr bwMode="auto">
          <a:xfrm>
            <a:off x="7315200" y="14478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US"/>
          </a:p>
        </p:txBody>
      </p:sp>
      <p:sp>
        <p:nvSpPr>
          <p:cNvPr id="266414" name="Freeform 183"/>
          <p:cNvSpPr>
            <a:spLocks/>
          </p:cNvSpPr>
          <p:nvPr/>
        </p:nvSpPr>
        <p:spPr bwMode="auto">
          <a:xfrm>
            <a:off x="4648200" y="41910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US"/>
          </a:p>
        </p:txBody>
      </p:sp>
      <p:sp>
        <p:nvSpPr>
          <p:cNvPr id="266415" name="Freeform 184"/>
          <p:cNvSpPr>
            <a:spLocks/>
          </p:cNvSpPr>
          <p:nvPr/>
        </p:nvSpPr>
        <p:spPr bwMode="auto">
          <a:xfrm>
            <a:off x="7315200" y="4572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US"/>
          </a:p>
        </p:txBody>
      </p:sp>
      <p:sp>
        <p:nvSpPr>
          <p:cNvPr id="266416" name="Freeform 185"/>
          <p:cNvSpPr>
            <a:spLocks/>
          </p:cNvSpPr>
          <p:nvPr/>
        </p:nvSpPr>
        <p:spPr bwMode="auto">
          <a:xfrm>
            <a:off x="-152400" y="12192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US"/>
          </a:p>
        </p:txBody>
      </p:sp>
      <p:sp>
        <p:nvSpPr>
          <p:cNvPr id="266417" name="Freeform 186"/>
          <p:cNvSpPr>
            <a:spLocks/>
          </p:cNvSpPr>
          <p:nvPr/>
        </p:nvSpPr>
        <p:spPr bwMode="auto">
          <a:xfrm>
            <a:off x="3352800" y="33528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US"/>
          </a:p>
        </p:txBody>
      </p:sp>
      <p:sp>
        <p:nvSpPr>
          <p:cNvPr id="266418" name="Freeform 187"/>
          <p:cNvSpPr>
            <a:spLocks/>
          </p:cNvSpPr>
          <p:nvPr/>
        </p:nvSpPr>
        <p:spPr bwMode="auto">
          <a:xfrm>
            <a:off x="5410200" y="49530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US"/>
          </a:p>
        </p:txBody>
      </p:sp>
      <p:sp>
        <p:nvSpPr>
          <p:cNvPr id="266419" name="Freeform 188"/>
          <p:cNvSpPr>
            <a:spLocks/>
          </p:cNvSpPr>
          <p:nvPr/>
        </p:nvSpPr>
        <p:spPr bwMode="auto">
          <a:xfrm>
            <a:off x="2362200" y="35814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US"/>
          </a:p>
        </p:txBody>
      </p:sp>
      <p:sp>
        <p:nvSpPr>
          <p:cNvPr id="266420" name="Freeform 189"/>
          <p:cNvSpPr>
            <a:spLocks/>
          </p:cNvSpPr>
          <p:nvPr/>
        </p:nvSpPr>
        <p:spPr bwMode="auto">
          <a:xfrm>
            <a:off x="4648200" y="32004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US"/>
          </a:p>
        </p:txBody>
      </p:sp>
      <p:sp>
        <p:nvSpPr>
          <p:cNvPr id="266421" name="Freeform 190"/>
          <p:cNvSpPr>
            <a:spLocks/>
          </p:cNvSpPr>
          <p:nvPr/>
        </p:nvSpPr>
        <p:spPr bwMode="auto">
          <a:xfrm>
            <a:off x="8229600" y="762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US"/>
          </a:p>
        </p:txBody>
      </p:sp>
      <p:sp>
        <p:nvSpPr>
          <p:cNvPr id="266422" name="Freeform 191"/>
          <p:cNvSpPr>
            <a:spLocks/>
          </p:cNvSpPr>
          <p:nvPr/>
        </p:nvSpPr>
        <p:spPr bwMode="auto">
          <a:xfrm>
            <a:off x="5791200" y="35814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US"/>
          </a:p>
        </p:txBody>
      </p:sp>
      <p:sp>
        <p:nvSpPr>
          <p:cNvPr id="266423" name="Freeform 192"/>
          <p:cNvSpPr>
            <a:spLocks/>
          </p:cNvSpPr>
          <p:nvPr/>
        </p:nvSpPr>
        <p:spPr bwMode="auto">
          <a:xfrm>
            <a:off x="8534400" y="43434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US"/>
          </a:p>
        </p:txBody>
      </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p:txBody>
          <a:bodyPr/>
          <a:lstStyle/>
          <a:p>
            <a:endParaRPr lang="en-US"/>
          </a:p>
        </p:txBody>
      </p:sp>
      <p:pic>
        <p:nvPicPr>
          <p:cNvPr id="267267" name="Picture 5" descr="welcome_mat"/>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372600" cy="7010400"/>
          </a:xfrm>
          <a:noFill/>
        </p:spPr>
      </p:pic>
      <p:sp>
        <p:nvSpPr>
          <p:cNvPr id="267268" name="Rectangle 4"/>
          <p:cNvSpPr>
            <a:spLocks noChangeArrowheads="1"/>
          </p:cNvSpPr>
          <p:nvPr/>
        </p:nvSpPr>
        <p:spPr bwMode="auto">
          <a:xfrm>
            <a:off x="5105400" y="1676400"/>
            <a:ext cx="1066800" cy="16764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7269" name="Rectangle 5"/>
          <p:cNvSpPr>
            <a:spLocks noChangeArrowheads="1"/>
          </p:cNvSpPr>
          <p:nvPr/>
        </p:nvSpPr>
        <p:spPr bwMode="auto">
          <a:xfrm>
            <a:off x="5105400" y="0"/>
            <a:ext cx="1066800" cy="16764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7270" name="Rectangle 7"/>
          <p:cNvSpPr>
            <a:spLocks noChangeArrowheads="1"/>
          </p:cNvSpPr>
          <p:nvPr/>
        </p:nvSpPr>
        <p:spPr bwMode="auto">
          <a:xfrm>
            <a:off x="6172200" y="2057400"/>
            <a:ext cx="1066800" cy="16764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7271" name="Rectangle 8"/>
          <p:cNvSpPr>
            <a:spLocks noChangeArrowheads="1"/>
          </p:cNvSpPr>
          <p:nvPr/>
        </p:nvSpPr>
        <p:spPr bwMode="auto">
          <a:xfrm>
            <a:off x="6172200" y="3733800"/>
            <a:ext cx="1066800" cy="16764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7272" name="Rectangle 10"/>
          <p:cNvSpPr>
            <a:spLocks noChangeArrowheads="1"/>
          </p:cNvSpPr>
          <p:nvPr/>
        </p:nvSpPr>
        <p:spPr bwMode="auto">
          <a:xfrm>
            <a:off x="7239000" y="5029200"/>
            <a:ext cx="1066800" cy="16764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7273" name="Rectangle 11"/>
          <p:cNvSpPr>
            <a:spLocks noChangeArrowheads="1"/>
          </p:cNvSpPr>
          <p:nvPr/>
        </p:nvSpPr>
        <p:spPr bwMode="auto">
          <a:xfrm>
            <a:off x="7239000" y="3352800"/>
            <a:ext cx="1066800" cy="16764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7274" name="Rectangle 12"/>
          <p:cNvSpPr>
            <a:spLocks noChangeArrowheads="1"/>
          </p:cNvSpPr>
          <p:nvPr/>
        </p:nvSpPr>
        <p:spPr bwMode="auto">
          <a:xfrm>
            <a:off x="7239000" y="1676400"/>
            <a:ext cx="1066800" cy="16764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7275" name="Rectangle 14"/>
          <p:cNvSpPr>
            <a:spLocks noChangeArrowheads="1"/>
          </p:cNvSpPr>
          <p:nvPr/>
        </p:nvSpPr>
        <p:spPr bwMode="auto">
          <a:xfrm>
            <a:off x="8305800" y="1981200"/>
            <a:ext cx="1066800" cy="16764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7276" name="Rectangle 17"/>
          <p:cNvSpPr>
            <a:spLocks noChangeArrowheads="1"/>
          </p:cNvSpPr>
          <p:nvPr/>
        </p:nvSpPr>
        <p:spPr bwMode="auto">
          <a:xfrm>
            <a:off x="838200" y="0"/>
            <a:ext cx="1066800" cy="16764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7277" name="Rectangle 18"/>
          <p:cNvSpPr>
            <a:spLocks noChangeArrowheads="1"/>
          </p:cNvSpPr>
          <p:nvPr/>
        </p:nvSpPr>
        <p:spPr bwMode="auto">
          <a:xfrm>
            <a:off x="1905000" y="2057400"/>
            <a:ext cx="1066800" cy="16764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7278" name="Rectangle 19"/>
          <p:cNvSpPr>
            <a:spLocks noChangeArrowheads="1"/>
          </p:cNvSpPr>
          <p:nvPr/>
        </p:nvSpPr>
        <p:spPr bwMode="auto">
          <a:xfrm>
            <a:off x="1905000" y="3733800"/>
            <a:ext cx="1066800" cy="16764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7279" name="Rectangle 21"/>
          <p:cNvSpPr>
            <a:spLocks noChangeArrowheads="1"/>
          </p:cNvSpPr>
          <p:nvPr/>
        </p:nvSpPr>
        <p:spPr bwMode="auto">
          <a:xfrm>
            <a:off x="2971800" y="4876800"/>
            <a:ext cx="1066800" cy="16764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7280" name="Rectangle 22"/>
          <p:cNvSpPr>
            <a:spLocks noChangeArrowheads="1"/>
          </p:cNvSpPr>
          <p:nvPr/>
        </p:nvSpPr>
        <p:spPr bwMode="auto">
          <a:xfrm>
            <a:off x="2971800" y="3200400"/>
            <a:ext cx="1066800" cy="16764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7281" name="Rectangle 23"/>
          <p:cNvSpPr>
            <a:spLocks noChangeArrowheads="1"/>
          </p:cNvSpPr>
          <p:nvPr/>
        </p:nvSpPr>
        <p:spPr bwMode="auto">
          <a:xfrm>
            <a:off x="2971800" y="1600200"/>
            <a:ext cx="1066800" cy="16764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7282" name="Rectangle 24"/>
          <p:cNvSpPr>
            <a:spLocks noChangeArrowheads="1"/>
          </p:cNvSpPr>
          <p:nvPr/>
        </p:nvSpPr>
        <p:spPr bwMode="auto">
          <a:xfrm>
            <a:off x="2971800" y="0"/>
            <a:ext cx="1066800" cy="16764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7283" name="Rectangle 25"/>
          <p:cNvSpPr>
            <a:spLocks noChangeArrowheads="1"/>
          </p:cNvSpPr>
          <p:nvPr/>
        </p:nvSpPr>
        <p:spPr bwMode="auto">
          <a:xfrm>
            <a:off x="4038600" y="381000"/>
            <a:ext cx="1066800" cy="16764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7284" name="Rectangle 27"/>
          <p:cNvSpPr>
            <a:spLocks noChangeArrowheads="1"/>
          </p:cNvSpPr>
          <p:nvPr/>
        </p:nvSpPr>
        <p:spPr bwMode="auto">
          <a:xfrm>
            <a:off x="4038600" y="3733800"/>
            <a:ext cx="1066800" cy="16764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7285" name="Rectangle 28"/>
          <p:cNvSpPr>
            <a:spLocks noChangeArrowheads="1"/>
          </p:cNvSpPr>
          <p:nvPr/>
        </p:nvSpPr>
        <p:spPr bwMode="auto">
          <a:xfrm>
            <a:off x="5105400" y="4953000"/>
            <a:ext cx="1066800" cy="16764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7286" name="Rectangle 29"/>
          <p:cNvSpPr>
            <a:spLocks noChangeArrowheads="1"/>
          </p:cNvSpPr>
          <p:nvPr/>
        </p:nvSpPr>
        <p:spPr bwMode="auto">
          <a:xfrm>
            <a:off x="838200" y="1676400"/>
            <a:ext cx="1066800" cy="16764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7287" name="Rectangle 30"/>
          <p:cNvSpPr>
            <a:spLocks noChangeArrowheads="1"/>
          </p:cNvSpPr>
          <p:nvPr/>
        </p:nvSpPr>
        <p:spPr bwMode="auto">
          <a:xfrm>
            <a:off x="838200" y="4953000"/>
            <a:ext cx="1066800" cy="16764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7288" name="Rectangle 34"/>
          <p:cNvSpPr>
            <a:spLocks noChangeArrowheads="1"/>
          </p:cNvSpPr>
          <p:nvPr/>
        </p:nvSpPr>
        <p:spPr bwMode="auto">
          <a:xfrm>
            <a:off x="1905000" y="0"/>
            <a:ext cx="1066800" cy="3810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7289" name="Rectangle 35"/>
          <p:cNvSpPr>
            <a:spLocks noChangeArrowheads="1"/>
          </p:cNvSpPr>
          <p:nvPr/>
        </p:nvSpPr>
        <p:spPr bwMode="auto">
          <a:xfrm>
            <a:off x="6172200" y="0"/>
            <a:ext cx="1066800" cy="3810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7290" name="Rectangle 36"/>
          <p:cNvSpPr>
            <a:spLocks noChangeArrowheads="1"/>
          </p:cNvSpPr>
          <p:nvPr/>
        </p:nvSpPr>
        <p:spPr bwMode="auto">
          <a:xfrm>
            <a:off x="8305800" y="0"/>
            <a:ext cx="1066800" cy="3810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7291" name="Freeform 40"/>
          <p:cNvSpPr>
            <a:spLocks/>
          </p:cNvSpPr>
          <p:nvPr/>
        </p:nvSpPr>
        <p:spPr bwMode="auto">
          <a:xfrm>
            <a:off x="228600" y="762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7292" name="Freeform 41"/>
          <p:cNvSpPr>
            <a:spLocks/>
          </p:cNvSpPr>
          <p:nvPr/>
        </p:nvSpPr>
        <p:spPr bwMode="auto">
          <a:xfrm>
            <a:off x="2362200" y="14478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7293" name="Freeform 42"/>
          <p:cNvSpPr>
            <a:spLocks/>
          </p:cNvSpPr>
          <p:nvPr/>
        </p:nvSpPr>
        <p:spPr bwMode="auto">
          <a:xfrm>
            <a:off x="3048000" y="1524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67294" name="Freeform 43"/>
          <p:cNvSpPr>
            <a:spLocks/>
          </p:cNvSpPr>
          <p:nvPr/>
        </p:nvSpPr>
        <p:spPr bwMode="auto">
          <a:xfrm>
            <a:off x="4038600" y="14478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67295" name="Freeform 44"/>
          <p:cNvSpPr>
            <a:spLocks/>
          </p:cNvSpPr>
          <p:nvPr/>
        </p:nvSpPr>
        <p:spPr bwMode="auto">
          <a:xfrm>
            <a:off x="5029200" y="13716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67296" name="Freeform 45"/>
          <p:cNvSpPr>
            <a:spLocks/>
          </p:cNvSpPr>
          <p:nvPr/>
        </p:nvSpPr>
        <p:spPr bwMode="auto">
          <a:xfrm>
            <a:off x="5791200" y="12954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US"/>
          </a:p>
        </p:txBody>
      </p:sp>
      <p:sp>
        <p:nvSpPr>
          <p:cNvPr id="267297" name="Freeform 46"/>
          <p:cNvSpPr>
            <a:spLocks/>
          </p:cNvSpPr>
          <p:nvPr/>
        </p:nvSpPr>
        <p:spPr bwMode="auto">
          <a:xfrm>
            <a:off x="7162800" y="12954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US"/>
          </a:p>
        </p:txBody>
      </p:sp>
      <p:sp>
        <p:nvSpPr>
          <p:cNvPr id="267298" name="Freeform 47"/>
          <p:cNvSpPr>
            <a:spLocks/>
          </p:cNvSpPr>
          <p:nvPr/>
        </p:nvSpPr>
        <p:spPr bwMode="auto">
          <a:xfrm>
            <a:off x="-381000" y="-7620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7299" name="Freeform 48"/>
          <p:cNvSpPr>
            <a:spLocks/>
          </p:cNvSpPr>
          <p:nvPr/>
        </p:nvSpPr>
        <p:spPr bwMode="auto">
          <a:xfrm>
            <a:off x="2286000" y="838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7300" name="Freeform 49"/>
          <p:cNvSpPr>
            <a:spLocks/>
          </p:cNvSpPr>
          <p:nvPr/>
        </p:nvSpPr>
        <p:spPr bwMode="auto">
          <a:xfrm>
            <a:off x="1676400" y="14478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67301" name="Freeform 50"/>
          <p:cNvSpPr>
            <a:spLocks/>
          </p:cNvSpPr>
          <p:nvPr/>
        </p:nvSpPr>
        <p:spPr bwMode="auto">
          <a:xfrm>
            <a:off x="2590800" y="20574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67302" name="Freeform 51"/>
          <p:cNvSpPr>
            <a:spLocks/>
          </p:cNvSpPr>
          <p:nvPr/>
        </p:nvSpPr>
        <p:spPr bwMode="auto">
          <a:xfrm>
            <a:off x="1295400" y="24384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67303" name="Freeform 52"/>
          <p:cNvSpPr>
            <a:spLocks/>
          </p:cNvSpPr>
          <p:nvPr/>
        </p:nvSpPr>
        <p:spPr bwMode="auto">
          <a:xfrm>
            <a:off x="3733800" y="3810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US"/>
          </a:p>
        </p:txBody>
      </p:sp>
      <p:sp>
        <p:nvSpPr>
          <p:cNvPr id="267304" name="Freeform 53"/>
          <p:cNvSpPr>
            <a:spLocks/>
          </p:cNvSpPr>
          <p:nvPr/>
        </p:nvSpPr>
        <p:spPr bwMode="auto">
          <a:xfrm>
            <a:off x="3124200" y="6858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US"/>
          </a:p>
        </p:txBody>
      </p:sp>
      <p:sp>
        <p:nvSpPr>
          <p:cNvPr id="267305" name="Freeform 54"/>
          <p:cNvSpPr>
            <a:spLocks/>
          </p:cNvSpPr>
          <p:nvPr/>
        </p:nvSpPr>
        <p:spPr bwMode="auto">
          <a:xfrm>
            <a:off x="-838200" y="42672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7306" name="Freeform 55"/>
          <p:cNvSpPr>
            <a:spLocks/>
          </p:cNvSpPr>
          <p:nvPr/>
        </p:nvSpPr>
        <p:spPr bwMode="auto">
          <a:xfrm>
            <a:off x="304800" y="43434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7307" name="Freeform 56"/>
          <p:cNvSpPr>
            <a:spLocks/>
          </p:cNvSpPr>
          <p:nvPr/>
        </p:nvSpPr>
        <p:spPr bwMode="auto">
          <a:xfrm>
            <a:off x="7239000" y="44958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7308" name="Freeform 57"/>
          <p:cNvSpPr>
            <a:spLocks/>
          </p:cNvSpPr>
          <p:nvPr/>
        </p:nvSpPr>
        <p:spPr bwMode="auto">
          <a:xfrm>
            <a:off x="5943600" y="46482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7309" name="Freeform 58"/>
          <p:cNvSpPr>
            <a:spLocks/>
          </p:cNvSpPr>
          <p:nvPr/>
        </p:nvSpPr>
        <p:spPr bwMode="auto">
          <a:xfrm>
            <a:off x="4572000" y="45720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7310" name="Freeform 59"/>
          <p:cNvSpPr>
            <a:spLocks/>
          </p:cNvSpPr>
          <p:nvPr/>
        </p:nvSpPr>
        <p:spPr bwMode="auto">
          <a:xfrm>
            <a:off x="1066800" y="41910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7311" name="Freeform 60"/>
          <p:cNvSpPr>
            <a:spLocks/>
          </p:cNvSpPr>
          <p:nvPr/>
        </p:nvSpPr>
        <p:spPr bwMode="auto">
          <a:xfrm>
            <a:off x="3124200" y="45720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7312" name="Freeform 61"/>
          <p:cNvSpPr>
            <a:spLocks/>
          </p:cNvSpPr>
          <p:nvPr/>
        </p:nvSpPr>
        <p:spPr bwMode="auto">
          <a:xfrm>
            <a:off x="2590800" y="33528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7313" name="Freeform 62"/>
          <p:cNvSpPr>
            <a:spLocks/>
          </p:cNvSpPr>
          <p:nvPr/>
        </p:nvSpPr>
        <p:spPr bwMode="auto">
          <a:xfrm>
            <a:off x="4038600" y="32766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7314" name="Freeform 63"/>
          <p:cNvSpPr>
            <a:spLocks/>
          </p:cNvSpPr>
          <p:nvPr/>
        </p:nvSpPr>
        <p:spPr bwMode="auto">
          <a:xfrm>
            <a:off x="5410200" y="32004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7315" name="Freeform 64"/>
          <p:cNvSpPr>
            <a:spLocks/>
          </p:cNvSpPr>
          <p:nvPr/>
        </p:nvSpPr>
        <p:spPr bwMode="auto">
          <a:xfrm>
            <a:off x="6934200" y="33528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7316" name="Freeform 65"/>
          <p:cNvSpPr>
            <a:spLocks/>
          </p:cNvSpPr>
          <p:nvPr/>
        </p:nvSpPr>
        <p:spPr bwMode="auto">
          <a:xfrm>
            <a:off x="-914400" y="31242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7317" name="Freeform 66"/>
          <p:cNvSpPr>
            <a:spLocks/>
          </p:cNvSpPr>
          <p:nvPr/>
        </p:nvSpPr>
        <p:spPr bwMode="auto">
          <a:xfrm>
            <a:off x="838200" y="29718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7318" name="Freeform 67"/>
          <p:cNvSpPr>
            <a:spLocks/>
          </p:cNvSpPr>
          <p:nvPr/>
        </p:nvSpPr>
        <p:spPr bwMode="auto">
          <a:xfrm>
            <a:off x="1524000" y="15240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7319" name="Freeform 68"/>
          <p:cNvSpPr>
            <a:spLocks/>
          </p:cNvSpPr>
          <p:nvPr/>
        </p:nvSpPr>
        <p:spPr bwMode="auto">
          <a:xfrm>
            <a:off x="3810000" y="-3810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7320" name="Freeform 69"/>
          <p:cNvSpPr>
            <a:spLocks/>
          </p:cNvSpPr>
          <p:nvPr/>
        </p:nvSpPr>
        <p:spPr bwMode="auto">
          <a:xfrm>
            <a:off x="2895600" y="13716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7321" name="Freeform 70"/>
          <p:cNvSpPr>
            <a:spLocks/>
          </p:cNvSpPr>
          <p:nvPr/>
        </p:nvSpPr>
        <p:spPr bwMode="auto">
          <a:xfrm>
            <a:off x="4267200" y="11430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7322" name="Freeform 71"/>
          <p:cNvSpPr>
            <a:spLocks/>
          </p:cNvSpPr>
          <p:nvPr/>
        </p:nvSpPr>
        <p:spPr bwMode="auto">
          <a:xfrm>
            <a:off x="5029200" y="-4572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7323" name="Freeform 72"/>
          <p:cNvSpPr>
            <a:spLocks/>
          </p:cNvSpPr>
          <p:nvPr/>
        </p:nvSpPr>
        <p:spPr bwMode="auto">
          <a:xfrm>
            <a:off x="5638800" y="18288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7324" name="Freeform 73"/>
          <p:cNvSpPr>
            <a:spLocks/>
          </p:cNvSpPr>
          <p:nvPr/>
        </p:nvSpPr>
        <p:spPr bwMode="auto">
          <a:xfrm>
            <a:off x="6934200" y="11430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7325" name="Freeform 74"/>
          <p:cNvSpPr>
            <a:spLocks/>
          </p:cNvSpPr>
          <p:nvPr/>
        </p:nvSpPr>
        <p:spPr bwMode="auto">
          <a:xfrm>
            <a:off x="7086600" y="-3810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7326" name="Freeform 75"/>
          <p:cNvSpPr>
            <a:spLocks/>
          </p:cNvSpPr>
          <p:nvPr/>
        </p:nvSpPr>
        <p:spPr bwMode="auto">
          <a:xfrm>
            <a:off x="1295400" y="-6096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7327" name="Freeform 76"/>
          <p:cNvSpPr>
            <a:spLocks/>
          </p:cNvSpPr>
          <p:nvPr/>
        </p:nvSpPr>
        <p:spPr bwMode="auto">
          <a:xfrm>
            <a:off x="7162800" y="18288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7328" name="Freeform 77"/>
          <p:cNvSpPr>
            <a:spLocks/>
          </p:cNvSpPr>
          <p:nvPr/>
        </p:nvSpPr>
        <p:spPr bwMode="auto">
          <a:xfrm>
            <a:off x="-762000" y="1524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7329" name="Freeform 78"/>
          <p:cNvSpPr>
            <a:spLocks/>
          </p:cNvSpPr>
          <p:nvPr/>
        </p:nvSpPr>
        <p:spPr bwMode="auto">
          <a:xfrm>
            <a:off x="-762000" y="16764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7330" name="Freeform 79"/>
          <p:cNvSpPr>
            <a:spLocks/>
          </p:cNvSpPr>
          <p:nvPr/>
        </p:nvSpPr>
        <p:spPr bwMode="auto">
          <a:xfrm>
            <a:off x="2438400" y="9906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7331" name="Freeform 80"/>
          <p:cNvSpPr>
            <a:spLocks/>
          </p:cNvSpPr>
          <p:nvPr/>
        </p:nvSpPr>
        <p:spPr bwMode="auto">
          <a:xfrm>
            <a:off x="3200400" y="2362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7332" name="Freeform 81"/>
          <p:cNvSpPr>
            <a:spLocks/>
          </p:cNvSpPr>
          <p:nvPr/>
        </p:nvSpPr>
        <p:spPr bwMode="auto">
          <a:xfrm>
            <a:off x="4267200" y="35814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7333" name="Freeform 82"/>
          <p:cNvSpPr>
            <a:spLocks/>
          </p:cNvSpPr>
          <p:nvPr/>
        </p:nvSpPr>
        <p:spPr bwMode="auto">
          <a:xfrm>
            <a:off x="4038600" y="5334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7334" name="Freeform 83"/>
          <p:cNvSpPr>
            <a:spLocks/>
          </p:cNvSpPr>
          <p:nvPr/>
        </p:nvSpPr>
        <p:spPr bwMode="auto">
          <a:xfrm>
            <a:off x="1295400" y="9906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7335" name="Freeform 84"/>
          <p:cNvSpPr>
            <a:spLocks/>
          </p:cNvSpPr>
          <p:nvPr/>
        </p:nvSpPr>
        <p:spPr bwMode="auto">
          <a:xfrm>
            <a:off x="304800" y="41148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7336" name="Freeform 85"/>
          <p:cNvSpPr>
            <a:spLocks/>
          </p:cNvSpPr>
          <p:nvPr/>
        </p:nvSpPr>
        <p:spPr bwMode="auto">
          <a:xfrm>
            <a:off x="1600200" y="3886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7337" name="Freeform 86"/>
          <p:cNvSpPr>
            <a:spLocks/>
          </p:cNvSpPr>
          <p:nvPr/>
        </p:nvSpPr>
        <p:spPr bwMode="auto">
          <a:xfrm>
            <a:off x="2590800" y="3124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7338" name="Freeform 87"/>
          <p:cNvSpPr>
            <a:spLocks/>
          </p:cNvSpPr>
          <p:nvPr/>
        </p:nvSpPr>
        <p:spPr bwMode="auto">
          <a:xfrm>
            <a:off x="3352800" y="3886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7339" name="Freeform 88"/>
          <p:cNvSpPr>
            <a:spLocks/>
          </p:cNvSpPr>
          <p:nvPr/>
        </p:nvSpPr>
        <p:spPr bwMode="auto">
          <a:xfrm>
            <a:off x="5562600" y="43434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7340" name="Freeform 89"/>
          <p:cNvSpPr>
            <a:spLocks/>
          </p:cNvSpPr>
          <p:nvPr/>
        </p:nvSpPr>
        <p:spPr bwMode="auto">
          <a:xfrm>
            <a:off x="5486400" y="16764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7341" name="Freeform 90"/>
          <p:cNvSpPr>
            <a:spLocks/>
          </p:cNvSpPr>
          <p:nvPr/>
        </p:nvSpPr>
        <p:spPr bwMode="auto">
          <a:xfrm>
            <a:off x="5334000" y="25908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7342" name="Freeform 91"/>
          <p:cNvSpPr>
            <a:spLocks/>
          </p:cNvSpPr>
          <p:nvPr/>
        </p:nvSpPr>
        <p:spPr bwMode="auto">
          <a:xfrm>
            <a:off x="685800" y="24384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7343" name="Freeform 92"/>
          <p:cNvSpPr>
            <a:spLocks/>
          </p:cNvSpPr>
          <p:nvPr/>
        </p:nvSpPr>
        <p:spPr bwMode="auto">
          <a:xfrm>
            <a:off x="152400" y="3810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7344" name="Freeform 93"/>
          <p:cNvSpPr>
            <a:spLocks/>
          </p:cNvSpPr>
          <p:nvPr/>
        </p:nvSpPr>
        <p:spPr bwMode="auto">
          <a:xfrm>
            <a:off x="7162800" y="457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7345" name="Freeform 94"/>
          <p:cNvSpPr>
            <a:spLocks/>
          </p:cNvSpPr>
          <p:nvPr/>
        </p:nvSpPr>
        <p:spPr bwMode="auto">
          <a:xfrm>
            <a:off x="6781800" y="838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7346" name="Freeform 95"/>
          <p:cNvSpPr>
            <a:spLocks/>
          </p:cNvSpPr>
          <p:nvPr/>
        </p:nvSpPr>
        <p:spPr bwMode="auto">
          <a:xfrm>
            <a:off x="6934200" y="37338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7347" name="Freeform 96"/>
          <p:cNvSpPr>
            <a:spLocks/>
          </p:cNvSpPr>
          <p:nvPr/>
        </p:nvSpPr>
        <p:spPr bwMode="auto">
          <a:xfrm>
            <a:off x="5867400" y="5410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7348" name="Freeform 97"/>
          <p:cNvSpPr>
            <a:spLocks/>
          </p:cNvSpPr>
          <p:nvPr/>
        </p:nvSpPr>
        <p:spPr bwMode="auto">
          <a:xfrm>
            <a:off x="3962400" y="51054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7349" name="Freeform 98"/>
          <p:cNvSpPr>
            <a:spLocks/>
          </p:cNvSpPr>
          <p:nvPr/>
        </p:nvSpPr>
        <p:spPr bwMode="auto">
          <a:xfrm>
            <a:off x="228600" y="5410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7350" name="Freeform 99"/>
          <p:cNvSpPr>
            <a:spLocks/>
          </p:cNvSpPr>
          <p:nvPr/>
        </p:nvSpPr>
        <p:spPr bwMode="auto">
          <a:xfrm>
            <a:off x="1981200" y="56388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7351" name="Freeform 100"/>
          <p:cNvSpPr>
            <a:spLocks/>
          </p:cNvSpPr>
          <p:nvPr/>
        </p:nvSpPr>
        <p:spPr bwMode="auto">
          <a:xfrm>
            <a:off x="6248400" y="22098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7352" name="Freeform 101"/>
          <p:cNvSpPr>
            <a:spLocks/>
          </p:cNvSpPr>
          <p:nvPr/>
        </p:nvSpPr>
        <p:spPr bwMode="auto">
          <a:xfrm>
            <a:off x="7010400" y="28194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7353" name="Freeform 102"/>
          <p:cNvSpPr>
            <a:spLocks/>
          </p:cNvSpPr>
          <p:nvPr/>
        </p:nvSpPr>
        <p:spPr bwMode="auto">
          <a:xfrm>
            <a:off x="8382000" y="3124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7354" name="Freeform 103"/>
          <p:cNvSpPr>
            <a:spLocks/>
          </p:cNvSpPr>
          <p:nvPr/>
        </p:nvSpPr>
        <p:spPr bwMode="auto">
          <a:xfrm>
            <a:off x="8229600" y="40386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7355" name="Freeform 104"/>
          <p:cNvSpPr>
            <a:spLocks/>
          </p:cNvSpPr>
          <p:nvPr/>
        </p:nvSpPr>
        <p:spPr bwMode="auto">
          <a:xfrm>
            <a:off x="7848600" y="59436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7356" name="Freeform 105"/>
          <p:cNvSpPr>
            <a:spLocks/>
          </p:cNvSpPr>
          <p:nvPr/>
        </p:nvSpPr>
        <p:spPr bwMode="auto">
          <a:xfrm>
            <a:off x="6781800" y="49530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7357" name="Freeform 106"/>
          <p:cNvSpPr>
            <a:spLocks/>
          </p:cNvSpPr>
          <p:nvPr/>
        </p:nvSpPr>
        <p:spPr bwMode="auto">
          <a:xfrm>
            <a:off x="6781800" y="60960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7358" name="Freeform 107"/>
          <p:cNvSpPr>
            <a:spLocks/>
          </p:cNvSpPr>
          <p:nvPr/>
        </p:nvSpPr>
        <p:spPr bwMode="auto">
          <a:xfrm>
            <a:off x="5181600" y="36576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7359" name="Freeform 108"/>
          <p:cNvSpPr>
            <a:spLocks/>
          </p:cNvSpPr>
          <p:nvPr/>
        </p:nvSpPr>
        <p:spPr bwMode="auto">
          <a:xfrm>
            <a:off x="5029200" y="56388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7360" name="Freeform 109"/>
          <p:cNvSpPr>
            <a:spLocks/>
          </p:cNvSpPr>
          <p:nvPr/>
        </p:nvSpPr>
        <p:spPr bwMode="auto">
          <a:xfrm>
            <a:off x="2895600" y="5791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7361" name="Freeform 110"/>
          <p:cNvSpPr>
            <a:spLocks/>
          </p:cNvSpPr>
          <p:nvPr/>
        </p:nvSpPr>
        <p:spPr bwMode="auto">
          <a:xfrm>
            <a:off x="1066800" y="60198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7362" name="Freeform 111"/>
          <p:cNvSpPr>
            <a:spLocks/>
          </p:cNvSpPr>
          <p:nvPr/>
        </p:nvSpPr>
        <p:spPr bwMode="auto">
          <a:xfrm>
            <a:off x="-228600" y="48768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7363" name="Freeform 112"/>
          <p:cNvSpPr>
            <a:spLocks/>
          </p:cNvSpPr>
          <p:nvPr/>
        </p:nvSpPr>
        <p:spPr bwMode="auto">
          <a:xfrm>
            <a:off x="-381000" y="34290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7364" name="Freeform 113"/>
          <p:cNvSpPr>
            <a:spLocks/>
          </p:cNvSpPr>
          <p:nvPr/>
        </p:nvSpPr>
        <p:spPr bwMode="auto">
          <a:xfrm>
            <a:off x="-228600" y="21336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7365" name="Freeform 114"/>
          <p:cNvSpPr>
            <a:spLocks/>
          </p:cNvSpPr>
          <p:nvPr/>
        </p:nvSpPr>
        <p:spPr bwMode="auto">
          <a:xfrm>
            <a:off x="4724400" y="38100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67366" name="Freeform 115"/>
          <p:cNvSpPr>
            <a:spLocks/>
          </p:cNvSpPr>
          <p:nvPr/>
        </p:nvSpPr>
        <p:spPr bwMode="auto">
          <a:xfrm>
            <a:off x="-152400" y="47244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67367" name="Freeform 116"/>
          <p:cNvSpPr>
            <a:spLocks/>
          </p:cNvSpPr>
          <p:nvPr/>
        </p:nvSpPr>
        <p:spPr bwMode="auto">
          <a:xfrm>
            <a:off x="914400" y="36576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67368" name="Freeform 117"/>
          <p:cNvSpPr>
            <a:spLocks/>
          </p:cNvSpPr>
          <p:nvPr/>
        </p:nvSpPr>
        <p:spPr bwMode="auto">
          <a:xfrm>
            <a:off x="5486400" y="15240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67369" name="Freeform 118"/>
          <p:cNvSpPr>
            <a:spLocks/>
          </p:cNvSpPr>
          <p:nvPr/>
        </p:nvSpPr>
        <p:spPr bwMode="auto">
          <a:xfrm>
            <a:off x="4648200" y="26670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67370" name="Freeform 119"/>
          <p:cNvSpPr>
            <a:spLocks/>
          </p:cNvSpPr>
          <p:nvPr/>
        </p:nvSpPr>
        <p:spPr bwMode="auto">
          <a:xfrm>
            <a:off x="3886200" y="35052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67371" name="Freeform 120"/>
          <p:cNvSpPr>
            <a:spLocks/>
          </p:cNvSpPr>
          <p:nvPr/>
        </p:nvSpPr>
        <p:spPr bwMode="auto">
          <a:xfrm>
            <a:off x="2057400" y="2286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67372" name="Freeform 121"/>
          <p:cNvSpPr>
            <a:spLocks/>
          </p:cNvSpPr>
          <p:nvPr/>
        </p:nvSpPr>
        <p:spPr bwMode="auto">
          <a:xfrm>
            <a:off x="2819400" y="28194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67373" name="Freeform 122"/>
          <p:cNvSpPr>
            <a:spLocks/>
          </p:cNvSpPr>
          <p:nvPr/>
        </p:nvSpPr>
        <p:spPr bwMode="auto">
          <a:xfrm>
            <a:off x="1600200" y="22098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67374" name="Freeform 123"/>
          <p:cNvSpPr>
            <a:spLocks/>
          </p:cNvSpPr>
          <p:nvPr/>
        </p:nvSpPr>
        <p:spPr bwMode="auto">
          <a:xfrm>
            <a:off x="8763000" y="32004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67375" name="Freeform 124"/>
          <p:cNvSpPr>
            <a:spLocks/>
          </p:cNvSpPr>
          <p:nvPr/>
        </p:nvSpPr>
        <p:spPr bwMode="auto">
          <a:xfrm>
            <a:off x="7848600" y="3810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67376" name="Freeform 125"/>
          <p:cNvSpPr>
            <a:spLocks/>
          </p:cNvSpPr>
          <p:nvPr/>
        </p:nvSpPr>
        <p:spPr bwMode="auto">
          <a:xfrm>
            <a:off x="4191000" y="9144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67377" name="Freeform 126"/>
          <p:cNvSpPr>
            <a:spLocks/>
          </p:cNvSpPr>
          <p:nvPr/>
        </p:nvSpPr>
        <p:spPr bwMode="auto">
          <a:xfrm>
            <a:off x="6019800" y="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67378" name="Freeform 127"/>
          <p:cNvSpPr>
            <a:spLocks/>
          </p:cNvSpPr>
          <p:nvPr/>
        </p:nvSpPr>
        <p:spPr bwMode="auto">
          <a:xfrm>
            <a:off x="1905000" y="40386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67379" name="Freeform 128"/>
          <p:cNvSpPr>
            <a:spLocks/>
          </p:cNvSpPr>
          <p:nvPr/>
        </p:nvSpPr>
        <p:spPr bwMode="auto">
          <a:xfrm>
            <a:off x="2590800" y="41910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67380" name="Freeform 129"/>
          <p:cNvSpPr>
            <a:spLocks/>
          </p:cNvSpPr>
          <p:nvPr/>
        </p:nvSpPr>
        <p:spPr bwMode="auto">
          <a:xfrm>
            <a:off x="6096000" y="39624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67381" name="Freeform 130"/>
          <p:cNvSpPr>
            <a:spLocks/>
          </p:cNvSpPr>
          <p:nvPr/>
        </p:nvSpPr>
        <p:spPr bwMode="auto">
          <a:xfrm>
            <a:off x="7315200" y="25146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67382" name="Freeform 131"/>
          <p:cNvSpPr>
            <a:spLocks/>
          </p:cNvSpPr>
          <p:nvPr/>
        </p:nvSpPr>
        <p:spPr bwMode="auto">
          <a:xfrm>
            <a:off x="6858000" y="7620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67383" name="Freeform 132"/>
          <p:cNvSpPr>
            <a:spLocks/>
          </p:cNvSpPr>
          <p:nvPr/>
        </p:nvSpPr>
        <p:spPr bwMode="auto">
          <a:xfrm>
            <a:off x="4267200" y="24384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67384" name="Freeform 133"/>
          <p:cNvSpPr>
            <a:spLocks/>
          </p:cNvSpPr>
          <p:nvPr/>
        </p:nvSpPr>
        <p:spPr bwMode="auto">
          <a:xfrm>
            <a:off x="8458200" y="13716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67385" name="Freeform 134"/>
          <p:cNvSpPr>
            <a:spLocks/>
          </p:cNvSpPr>
          <p:nvPr/>
        </p:nvSpPr>
        <p:spPr bwMode="auto">
          <a:xfrm>
            <a:off x="7620000" y="19050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67386" name="Freeform 135"/>
          <p:cNvSpPr>
            <a:spLocks/>
          </p:cNvSpPr>
          <p:nvPr/>
        </p:nvSpPr>
        <p:spPr bwMode="auto">
          <a:xfrm>
            <a:off x="4953000" y="27432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67387" name="Freeform 136"/>
          <p:cNvSpPr>
            <a:spLocks/>
          </p:cNvSpPr>
          <p:nvPr/>
        </p:nvSpPr>
        <p:spPr bwMode="auto">
          <a:xfrm>
            <a:off x="6096000" y="30480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67388" name="Freeform 137"/>
          <p:cNvSpPr>
            <a:spLocks/>
          </p:cNvSpPr>
          <p:nvPr/>
        </p:nvSpPr>
        <p:spPr bwMode="auto">
          <a:xfrm>
            <a:off x="4038600" y="29718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67389" name="Freeform 138"/>
          <p:cNvSpPr>
            <a:spLocks/>
          </p:cNvSpPr>
          <p:nvPr/>
        </p:nvSpPr>
        <p:spPr bwMode="auto">
          <a:xfrm>
            <a:off x="3352800" y="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67390" name="Freeform 139"/>
          <p:cNvSpPr>
            <a:spLocks/>
          </p:cNvSpPr>
          <p:nvPr/>
        </p:nvSpPr>
        <p:spPr bwMode="auto">
          <a:xfrm>
            <a:off x="4572000" y="762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67391" name="Freeform 140"/>
          <p:cNvSpPr>
            <a:spLocks/>
          </p:cNvSpPr>
          <p:nvPr/>
        </p:nvSpPr>
        <p:spPr bwMode="auto">
          <a:xfrm>
            <a:off x="5943600" y="762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67392" name="Freeform 141"/>
          <p:cNvSpPr>
            <a:spLocks/>
          </p:cNvSpPr>
          <p:nvPr/>
        </p:nvSpPr>
        <p:spPr bwMode="auto">
          <a:xfrm>
            <a:off x="8610600" y="1524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67393" name="Freeform 142"/>
          <p:cNvSpPr>
            <a:spLocks/>
          </p:cNvSpPr>
          <p:nvPr/>
        </p:nvSpPr>
        <p:spPr bwMode="auto">
          <a:xfrm>
            <a:off x="6172200" y="57912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67394" name="Freeform 143"/>
          <p:cNvSpPr>
            <a:spLocks/>
          </p:cNvSpPr>
          <p:nvPr/>
        </p:nvSpPr>
        <p:spPr bwMode="auto">
          <a:xfrm>
            <a:off x="4267200" y="63246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67395" name="Freeform 144"/>
          <p:cNvSpPr>
            <a:spLocks/>
          </p:cNvSpPr>
          <p:nvPr/>
        </p:nvSpPr>
        <p:spPr bwMode="auto">
          <a:xfrm>
            <a:off x="304800" y="63246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67396" name="Freeform 145"/>
          <p:cNvSpPr>
            <a:spLocks/>
          </p:cNvSpPr>
          <p:nvPr/>
        </p:nvSpPr>
        <p:spPr bwMode="auto">
          <a:xfrm>
            <a:off x="2362200" y="63246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67397" name="Freeform 146"/>
          <p:cNvSpPr>
            <a:spLocks/>
          </p:cNvSpPr>
          <p:nvPr/>
        </p:nvSpPr>
        <p:spPr bwMode="auto">
          <a:xfrm>
            <a:off x="1905000" y="49530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67398" name="Freeform 147"/>
          <p:cNvSpPr>
            <a:spLocks/>
          </p:cNvSpPr>
          <p:nvPr/>
        </p:nvSpPr>
        <p:spPr bwMode="auto">
          <a:xfrm>
            <a:off x="5181600" y="15240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67399" name="Freeform 148"/>
          <p:cNvSpPr>
            <a:spLocks/>
          </p:cNvSpPr>
          <p:nvPr/>
        </p:nvSpPr>
        <p:spPr bwMode="auto">
          <a:xfrm>
            <a:off x="8763000" y="52578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67400" name="Freeform 149"/>
          <p:cNvSpPr>
            <a:spLocks/>
          </p:cNvSpPr>
          <p:nvPr/>
        </p:nvSpPr>
        <p:spPr bwMode="auto">
          <a:xfrm>
            <a:off x="5638800" y="60198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67401" name="Freeform 150"/>
          <p:cNvSpPr>
            <a:spLocks/>
          </p:cNvSpPr>
          <p:nvPr/>
        </p:nvSpPr>
        <p:spPr bwMode="auto">
          <a:xfrm>
            <a:off x="-304800" y="61722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67402" name="Freeform 151"/>
          <p:cNvSpPr>
            <a:spLocks/>
          </p:cNvSpPr>
          <p:nvPr/>
        </p:nvSpPr>
        <p:spPr bwMode="auto">
          <a:xfrm>
            <a:off x="3733800" y="46482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67403" name="Freeform 152"/>
          <p:cNvSpPr>
            <a:spLocks/>
          </p:cNvSpPr>
          <p:nvPr/>
        </p:nvSpPr>
        <p:spPr bwMode="auto">
          <a:xfrm>
            <a:off x="228600" y="26670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67404" name="Freeform 153"/>
          <p:cNvSpPr>
            <a:spLocks/>
          </p:cNvSpPr>
          <p:nvPr/>
        </p:nvSpPr>
        <p:spPr bwMode="auto">
          <a:xfrm>
            <a:off x="1600200" y="32004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67405" name="Freeform 154"/>
          <p:cNvSpPr>
            <a:spLocks/>
          </p:cNvSpPr>
          <p:nvPr/>
        </p:nvSpPr>
        <p:spPr bwMode="auto">
          <a:xfrm>
            <a:off x="4876800" y="33528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67406" name="Freeform 155"/>
          <p:cNvSpPr>
            <a:spLocks/>
          </p:cNvSpPr>
          <p:nvPr/>
        </p:nvSpPr>
        <p:spPr bwMode="auto">
          <a:xfrm>
            <a:off x="2133600" y="22098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67407" name="Freeform 156"/>
          <p:cNvSpPr>
            <a:spLocks/>
          </p:cNvSpPr>
          <p:nvPr/>
        </p:nvSpPr>
        <p:spPr bwMode="auto">
          <a:xfrm>
            <a:off x="3352800" y="13716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67408" name="Freeform 157"/>
          <p:cNvSpPr>
            <a:spLocks/>
          </p:cNvSpPr>
          <p:nvPr/>
        </p:nvSpPr>
        <p:spPr bwMode="auto">
          <a:xfrm>
            <a:off x="5334000" y="3048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67409" name="Freeform 158"/>
          <p:cNvSpPr>
            <a:spLocks/>
          </p:cNvSpPr>
          <p:nvPr/>
        </p:nvSpPr>
        <p:spPr bwMode="auto">
          <a:xfrm>
            <a:off x="7620000" y="762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67410" name="Freeform 159"/>
          <p:cNvSpPr>
            <a:spLocks/>
          </p:cNvSpPr>
          <p:nvPr/>
        </p:nvSpPr>
        <p:spPr bwMode="auto">
          <a:xfrm>
            <a:off x="8534400" y="21336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67411" name="Freeform 160"/>
          <p:cNvSpPr>
            <a:spLocks/>
          </p:cNvSpPr>
          <p:nvPr/>
        </p:nvSpPr>
        <p:spPr bwMode="auto">
          <a:xfrm>
            <a:off x="8001000" y="61722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67412" name="Freeform 161"/>
          <p:cNvSpPr>
            <a:spLocks/>
          </p:cNvSpPr>
          <p:nvPr/>
        </p:nvSpPr>
        <p:spPr bwMode="auto">
          <a:xfrm>
            <a:off x="3200400" y="61722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67413" name="Freeform 162"/>
          <p:cNvSpPr>
            <a:spLocks/>
          </p:cNvSpPr>
          <p:nvPr/>
        </p:nvSpPr>
        <p:spPr bwMode="auto">
          <a:xfrm>
            <a:off x="5943600" y="14478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US"/>
          </a:p>
        </p:txBody>
      </p:sp>
      <p:sp>
        <p:nvSpPr>
          <p:cNvPr id="267414" name="Freeform 163"/>
          <p:cNvSpPr>
            <a:spLocks/>
          </p:cNvSpPr>
          <p:nvPr/>
        </p:nvSpPr>
        <p:spPr bwMode="auto">
          <a:xfrm>
            <a:off x="6629400" y="26670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US"/>
          </a:p>
        </p:txBody>
      </p:sp>
      <p:sp>
        <p:nvSpPr>
          <p:cNvPr id="267415" name="Freeform 164"/>
          <p:cNvSpPr>
            <a:spLocks/>
          </p:cNvSpPr>
          <p:nvPr/>
        </p:nvSpPr>
        <p:spPr bwMode="auto">
          <a:xfrm>
            <a:off x="2438400" y="51054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US"/>
          </a:p>
        </p:txBody>
      </p:sp>
      <p:sp>
        <p:nvSpPr>
          <p:cNvPr id="267416" name="Freeform 165"/>
          <p:cNvSpPr>
            <a:spLocks/>
          </p:cNvSpPr>
          <p:nvPr/>
        </p:nvSpPr>
        <p:spPr bwMode="auto">
          <a:xfrm>
            <a:off x="2286000" y="41910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US"/>
          </a:p>
        </p:txBody>
      </p:sp>
      <p:sp>
        <p:nvSpPr>
          <p:cNvPr id="267417" name="Freeform 166"/>
          <p:cNvSpPr>
            <a:spLocks/>
          </p:cNvSpPr>
          <p:nvPr/>
        </p:nvSpPr>
        <p:spPr bwMode="auto">
          <a:xfrm>
            <a:off x="457200" y="13716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US"/>
          </a:p>
        </p:txBody>
      </p:sp>
      <p:sp>
        <p:nvSpPr>
          <p:cNvPr id="267418" name="Freeform 167"/>
          <p:cNvSpPr>
            <a:spLocks/>
          </p:cNvSpPr>
          <p:nvPr/>
        </p:nvSpPr>
        <p:spPr bwMode="auto">
          <a:xfrm>
            <a:off x="8001000" y="5334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US"/>
          </a:p>
        </p:txBody>
      </p:sp>
      <p:sp>
        <p:nvSpPr>
          <p:cNvPr id="267419" name="Freeform 168"/>
          <p:cNvSpPr>
            <a:spLocks/>
          </p:cNvSpPr>
          <p:nvPr/>
        </p:nvSpPr>
        <p:spPr bwMode="auto">
          <a:xfrm>
            <a:off x="7086600" y="50292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US"/>
          </a:p>
        </p:txBody>
      </p:sp>
      <p:sp>
        <p:nvSpPr>
          <p:cNvPr id="267420" name="Freeform 169"/>
          <p:cNvSpPr>
            <a:spLocks/>
          </p:cNvSpPr>
          <p:nvPr/>
        </p:nvSpPr>
        <p:spPr bwMode="auto">
          <a:xfrm>
            <a:off x="1295400" y="51816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US"/>
          </a:p>
        </p:txBody>
      </p:sp>
      <p:sp>
        <p:nvSpPr>
          <p:cNvPr id="267421" name="Freeform 170"/>
          <p:cNvSpPr>
            <a:spLocks/>
          </p:cNvSpPr>
          <p:nvPr/>
        </p:nvSpPr>
        <p:spPr bwMode="auto">
          <a:xfrm>
            <a:off x="1295400" y="28194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US"/>
          </a:p>
        </p:txBody>
      </p:sp>
      <p:sp>
        <p:nvSpPr>
          <p:cNvPr id="267422" name="Freeform 171"/>
          <p:cNvSpPr>
            <a:spLocks/>
          </p:cNvSpPr>
          <p:nvPr/>
        </p:nvSpPr>
        <p:spPr bwMode="auto">
          <a:xfrm>
            <a:off x="3200400" y="44958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US"/>
          </a:p>
        </p:txBody>
      </p:sp>
      <p:sp>
        <p:nvSpPr>
          <p:cNvPr id="267423" name="Freeform 172"/>
          <p:cNvSpPr>
            <a:spLocks/>
          </p:cNvSpPr>
          <p:nvPr/>
        </p:nvSpPr>
        <p:spPr bwMode="auto">
          <a:xfrm>
            <a:off x="3352800" y="22098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US"/>
          </a:p>
        </p:txBody>
      </p:sp>
      <p:sp>
        <p:nvSpPr>
          <p:cNvPr id="267424" name="Freeform 173"/>
          <p:cNvSpPr>
            <a:spLocks/>
          </p:cNvSpPr>
          <p:nvPr/>
        </p:nvSpPr>
        <p:spPr bwMode="auto">
          <a:xfrm>
            <a:off x="7315200" y="14478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US"/>
          </a:p>
        </p:txBody>
      </p:sp>
      <p:sp>
        <p:nvSpPr>
          <p:cNvPr id="267425" name="Freeform 174"/>
          <p:cNvSpPr>
            <a:spLocks/>
          </p:cNvSpPr>
          <p:nvPr/>
        </p:nvSpPr>
        <p:spPr bwMode="auto">
          <a:xfrm>
            <a:off x="4648200" y="41910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US"/>
          </a:p>
        </p:txBody>
      </p:sp>
      <p:sp>
        <p:nvSpPr>
          <p:cNvPr id="267426" name="Freeform 175"/>
          <p:cNvSpPr>
            <a:spLocks/>
          </p:cNvSpPr>
          <p:nvPr/>
        </p:nvSpPr>
        <p:spPr bwMode="auto">
          <a:xfrm>
            <a:off x="7315200" y="4572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US"/>
          </a:p>
        </p:txBody>
      </p:sp>
      <p:sp>
        <p:nvSpPr>
          <p:cNvPr id="267427" name="Freeform 176"/>
          <p:cNvSpPr>
            <a:spLocks/>
          </p:cNvSpPr>
          <p:nvPr/>
        </p:nvSpPr>
        <p:spPr bwMode="auto">
          <a:xfrm>
            <a:off x="-152400" y="12192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US"/>
          </a:p>
        </p:txBody>
      </p:sp>
      <p:sp>
        <p:nvSpPr>
          <p:cNvPr id="267428" name="Freeform 177"/>
          <p:cNvSpPr>
            <a:spLocks/>
          </p:cNvSpPr>
          <p:nvPr/>
        </p:nvSpPr>
        <p:spPr bwMode="auto">
          <a:xfrm>
            <a:off x="3352800" y="33528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US"/>
          </a:p>
        </p:txBody>
      </p:sp>
      <p:sp>
        <p:nvSpPr>
          <p:cNvPr id="267429" name="Freeform 178"/>
          <p:cNvSpPr>
            <a:spLocks/>
          </p:cNvSpPr>
          <p:nvPr/>
        </p:nvSpPr>
        <p:spPr bwMode="auto">
          <a:xfrm>
            <a:off x="5410200" y="49530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US"/>
          </a:p>
        </p:txBody>
      </p:sp>
      <p:sp>
        <p:nvSpPr>
          <p:cNvPr id="267430" name="Freeform 179"/>
          <p:cNvSpPr>
            <a:spLocks/>
          </p:cNvSpPr>
          <p:nvPr/>
        </p:nvSpPr>
        <p:spPr bwMode="auto">
          <a:xfrm>
            <a:off x="2362200" y="35814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US"/>
          </a:p>
        </p:txBody>
      </p:sp>
      <p:sp>
        <p:nvSpPr>
          <p:cNvPr id="267431" name="Freeform 180"/>
          <p:cNvSpPr>
            <a:spLocks/>
          </p:cNvSpPr>
          <p:nvPr/>
        </p:nvSpPr>
        <p:spPr bwMode="auto">
          <a:xfrm>
            <a:off x="4648200" y="32004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US"/>
          </a:p>
        </p:txBody>
      </p:sp>
      <p:sp>
        <p:nvSpPr>
          <p:cNvPr id="267432" name="Freeform 181"/>
          <p:cNvSpPr>
            <a:spLocks/>
          </p:cNvSpPr>
          <p:nvPr/>
        </p:nvSpPr>
        <p:spPr bwMode="auto">
          <a:xfrm>
            <a:off x="8229600" y="762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US"/>
          </a:p>
        </p:txBody>
      </p:sp>
      <p:sp>
        <p:nvSpPr>
          <p:cNvPr id="267433" name="Freeform 182"/>
          <p:cNvSpPr>
            <a:spLocks/>
          </p:cNvSpPr>
          <p:nvPr/>
        </p:nvSpPr>
        <p:spPr bwMode="auto">
          <a:xfrm>
            <a:off x="5791200" y="35814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US"/>
          </a:p>
        </p:txBody>
      </p:sp>
      <p:sp>
        <p:nvSpPr>
          <p:cNvPr id="267434" name="Freeform 183"/>
          <p:cNvSpPr>
            <a:spLocks/>
          </p:cNvSpPr>
          <p:nvPr/>
        </p:nvSpPr>
        <p:spPr bwMode="auto">
          <a:xfrm>
            <a:off x="8534400" y="43434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US"/>
          </a:p>
        </p:txBody>
      </p:sp>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p:txBody>
          <a:bodyPr/>
          <a:lstStyle/>
          <a:p>
            <a:endParaRPr lang="en-US"/>
          </a:p>
        </p:txBody>
      </p:sp>
      <p:pic>
        <p:nvPicPr>
          <p:cNvPr id="268291" name="Picture 5" descr="welcome_mat"/>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372600" cy="7010400"/>
          </a:xfrm>
          <a:noFill/>
        </p:spPr>
      </p:pic>
      <p:sp>
        <p:nvSpPr>
          <p:cNvPr id="268292" name="Rectangle 4"/>
          <p:cNvSpPr>
            <a:spLocks noChangeArrowheads="1"/>
          </p:cNvSpPr>
          <p:nvPr/>
        </p:nvSpPr>
        <p:spPr bwMode="auto">
          <a:xfrm>
            <a:off x="5105400" y="1676400"/>
            <a:ext cx="1066800" cy="16764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8293" name="Rectangle 6"/>
          <p:cNvSpPr>
            <a:spLocks noChangeArrowheads="1"/>
          </p:cNvSpPr>
          <p:nvPr/>
        </p:nvSpPr>
        <p:spPr bwMode="auto">
          <a:xfrm>
            <a:off x="6172200" y="2057400"/>
            <a:ext cx="1066800" cy="16764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8294" name="Rectangle 7"/>
          <p:cNvSpPr>
            <a:spLocks noChangeArrowheads="1"/>
          </p:cNvSpPr>
          <p:nvPr/>
        </p:nvSpPr>
        <p:spPr bwMode="auto">
          <a:xfrm>
            <a:off x="6172200" y="3733800"/>
            <a:ext cx="1066800" cy="16764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8295" name="Rectangle 8"/>
          <p:cNvSpPr>
            <a:spLocks noChangeArrowheads="1"/>
          </p:cNvSpPr>
          <p:nvPr/>
        </p:nvSpPr>
        <p:spPr bwMode="auto">
          <a:xfrm>
            <a:off x="7239000" y="5029200"/>
            <a:ext cx="1066800" cy="16764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8296" name="Rectangle 9"/>
          <p:cNvSpPr>
            <a:spLocks noChangeArrowheads="1"/>
          </p:cNvSpPr>
          <p:nvPr/>
        </p:nvSpPr>
        <p:spPr bwMode="auto">
          <a:xfrm>
            <a:off x="7239000" y="3352800"/>
            <a:ext cx="1066800" cy="16764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8297" name="Rectangle 13"/>
          <p:cNvSpPr>
            <a:spLocks noChangeArrowheads="1"/>
          </p:cNvSpPr>
          <p:nvPr/>
        </p:nvSpPr>
        <p:spPr bwMode="auto">
          <a:xfrm>
            <a:off x="1905000" y="2057400"/>
            <a:ext cx="1066800" cy="16764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8298" name="Rectangle 14"/>
          <p:cNvSpPr>
            <a:spLocks noChangeArrowheads="1"/>
          </p:cNvSpPr>
          <p:nvPr/>
        </p:nvSpPr>
        <p:spPr bwMode="auto">
          <a:xfrm>
            <a:off x="1905000" y="3733800"/>
            <a:ext cx="1066800" cy="16764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8299" name="Rectangle 15"/>
          <p:cNvSpPr>
            <a:spLocks noChangeArrowheads="1"/>
          </p:cNvSpPr>
          <p:nvPr/>
        </p:nvSpPr>
        <p:spPr bwMode="auto">
          <a:xfrm>
            <a:off x="2971800" y="4876800"/>
            <a:ext cx="1066800" cy="16764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8300" name="Rectangle 16"/>
          <p:cNvSpPr>
            <a:spLocks noChangeArrowheads="1"/>
          </p:cNvSpPr>
          <p:nvPr/>
        </p:nvSpPr>
        <p:spPr bwMode="auto">
          <a:xfrm>
            <a:off x="2971800" y="3200400"/>
            <a:ext cx="1066800" cy="16764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8301" name="Rectangle 21"/>
          <p:cNvSpPr>
            <a:spLocks noChangeArrowheads="1"/>
          </p:cNvSpPr>
          <p:nvPr/>
        </p:nvSpPr>
        <p:spPr bwMode="auto">
          <a:xfrm>
            <a:off x="5105400" y="4953000"/>
            <a:ext cx="1066800" cy="1676400"/>
          </a:xfrm>
          <a:prstGeom prst="rect">
            <a:avLst/>
          </a:prstGeom>
          <a:solidFill>
            <a:schemeClr val="tx1"/>
          </a:solidFill>
          <a:ln w="76200">
            <a:solidFill>
              <a:schemeClr val="bg1"/>
            </a:solidFill>
            <a:miter lim="800000"/>
            <a:headEnd/>
            <a:tailEnd/>
          </a:ln>
        </p:spPr>
        <p:txBody>
          <a:bodyPr wrap="none" anchor="ctr"/>
          <a:lstStyle/>
          <a:p>
            <a:endParaRPr lang="en-US"/>
          </a:p>
        </p:txBody>
      </p:sp>
      <p:sp>
        <p:nvSpPr>
          <p:cNvPr id="268302" name="Freeform 27"/>
          <p:cNvSpPr>
            <a:spLocks/>
          </p:cNvSpPr>
          <p:nvPr/>
        </p:nvSpPr>
        <p:spPr bwMode="auto">
          <a:xfrm>
            <a:off x="228600" y="762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8303" name="Freeform 28"/>
          <p:cNvSpPr>
            <a:spLocks/>
          </p:cNvSpPr>
          <p:nvPr/>
        </p:nvSpPr>
        <p:spPr bwMode="auto">
          <a:xfrm>
            <a:off x="2362200" y="14478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8304" name="Freeform 29"/>
          <p:cNvSpPr>
            <a:spLocks/>
          </p:cNvSpPr>
          <p:nvPr/>
        </p:nvSpPr>
        <p:spPr bwMode="auto">
          <a:xfrm>
            <a:off x="3048000" y="1524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68305" name="Freeform 30"/>
          <p:cNvSpPr>
            <a:spLocks/>
          </p:cNvSpPr>
          <p:nvPr/>
        </p:nvSpPr>
        <p:spPr bwMode="auto">
          <a:xfrm>
            <a:off x="4038600" y="14478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68306" name="Freeform 31"/>
          <p:cNvSpPr>
            <a:spLocks/>
          </p:cNvSpPr>
          <p:nvPr/>
        </p:nvSpPr>
        <p:spPr bwMode="auto">
          <a:xfrm>
            <a:off x="5029200" y="13716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68307" name="Freeform 32"/>
          <p:cNvSpPr>
            <a:spLocks/>
          </p:cNvSpPr>
          <p:nvPr/>
        </p:nvSpPr>
        <p:spPr bwMode="auto">
          <a:xfrm>
            <a:off x="5791200" y="12954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US"/>
          </a:p>
        </p:txBody>
      </p:sp>
      <p:sp>
        <p:nvSpPr>
          <p:cNvPr id="268308" name="Freeform 33"/>
          <p:cNvSpPr>
            <a:spLocks/>
          </p:cNvSpPr>
          <p:nvPr/>
        </p:nvSpPr>
        <p:spPr bwMode="auto">
          <a:xfrm>
            <a:off x="7162800" y="12954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US"/>
          </a:p>
        </p:txBody>
      </p:sp>
      <p:sp>
        <p:nvSpPr>
          <p:cNvPr id="268309" name="Freeform 34"/>
          <p:cNvSpPr>
            <a:spLocks/>
          </p:cNvSpPr>
          <p:nvPr/>
        </p:nvSpPr>
        <p:spPr bwMode="auto">
          <a:xfrm>
            <a:off x="-381000" y="-7620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8310" name="Freeform 35"/>
          <p:cNvSpPr>
            <a:spLocks/>
          </p:cNvSpPr>
          <p:nvPr/>
        </p:nvSpPr>
        <p:spPr bwMode="auto">
          <a:xfrm>
            <a:off x="2286000" y="838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8311" name="Freeform 36"/>
          <p:cNvSpPr>
            <a:spLocks/>
          </p:cNvSpPr>
          <p:nvPr/>
        </p:nvSpPr>
        <p:spPr bwMode="auto">
          <a:xfrm>
            <a:off x="1676400" y="14478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68312" name="Freeform 37"/>
          <p:cNvSpPr>
            <a:spLocks/>
          </p:cNvSpPr>
          <p:nvPr/>
        </p:nvSpPr>
        <p:spPr bwMode="auto">
          <a:xfrm>
            <a:off x="2590800" y="20574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68313" name="Freeform 38"/>
          <p:cNvSpPr>
            <a:spLocks/>
          </p:cNvSpPr>
          <p:nvPr/>
        </p:nvSpPr>
        <p:spPr bwMode="auto">
          <a:xfrm>
            <a:off x="1295400" y="24384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68314" name="Freeform 39"/>
          <p:cNvSpPr>
            <a:spLocks/>
          </p:cNvSpPr>
          <p:nvPr/>
        </p:nvSpPr>
        <p:spPr bwMode="auto">
          <a:xfrm>
            <a:off x="3733800" y="3810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US"/>
          </a:p>
        </p:txBody>
      </p:sp>
      <p:sp>
        <p:nvSpPr>
          <p:cNvPr id="268315" name="Freeform 40"/>
          <p:cNvSpPr>
            <a:spLocks/>
          </p:cNvSpPr>
          <p:nvPr/>
        </p:nvSpPr>
        <p:spPr bwMode="auto">
          <a:xfrm>
            <a:off x="3124200" y="6858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US"/>
          </a:p>
        </p:txBody>
      </p:sp>
      <p:sp>
        <p:nvSpPr>
          <p:cNvPr id="268316" name="Freeform 41"/>
          <p:cNvSpPr>
            <a:spLocks/>
          </p:cNvSpPr>
          <p:nvPr/>
        </p:nvSpPr>
        <p:spPr bwMode="auto">
          <a:xfrm>
            <a:off x="-838200" y="42672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8317" name="Freeform 42"/>
          <p:cNvSpPr>
            <a:spLocks/>
          </p:cNvSpPr>
          <p:nvPr/>
        </p:nvSpPr>
        <p:spPr bwMode="auto">
          <a:xfrm>
            <a:off x="304800" y="43434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8318" name="Freeform 43"/>
          <p:cNvSpPr>
            <a:spLocks/>
          </p:cNvSpPr>
          <p:nvPr/>
        </p:nvSpPr>
        <p:spPr bwMode="auto">
          <a:xfrm>
            <a:off x="7239000" y="44958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8319" name="Freeform 44"/>
          <p:cNvSpPr>
            <a:spLocks/>
          </p:cNvSpPr>
          <p:nvPr/>
        </p:nvSpPr>
        <p:spPr bwMode="auto">
          <a:xfrm>
            <a:off x="5943600" y="46482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8320" name="Freeform 45"/>
          <p:cNvSpPr>
            <a:spLocks/>
          </p:cNvSpPr>
          <p:nvPr/>
        </p:nvSpPr>
        <p:spPr bwMode="auto">
          <a:xfrm>
            <a:off x="4572000" y="45720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8321" name="Freeform 46"/>
          <p:cNvSpPr>
            <a:spLocks/>
          </p:cNvSpPr>
          <p:nvPr/>
        </p:nvSpPr>
        <p:spPr bwMode="auto">
          <a:xfrm>
            <a:off x="1066800" y="41910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8322" name="Freeform 47"/>
          <p:cNvSpPr>
            <a:spLocks/>
          </p:cNvSpPr>
          <p:nvPr/>
        </p:nvSpPr>
        <p:spPr bwMode="auto">
          <a:xfrm>
            <a:off x="3124200" y="45720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8323" name="Freeform 48"/>
          <p:cNvSpPr>
            <a:spLocks/>
          </p:cNvSpPr>
          <p:nvPr/>
        </p:nvSpPr>
        <p:spPr bwMode="auto">
          <a:xfrm>
            <a:off x="2590800" y="33528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8324" name="Freeform 49"/>
          <p:cNvSpPr>
            <a:spLocks/>
          </p:cNvSpPr>
          <p:nvPr/>
        </p:nvSpPr>
        <p:spPr bwMode="auto">
          <a:xfrm>
            <a:off x="4038600" y="32766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8325" name="Freeform 50"/>
          <p:cNvSpPr>
            <a:spLocks/>
          </p:cNvSpPr>
          <p:nvPr/>
        </p:nvSpPr>
        <p:spPr bwMode="auto">
          <a:xfrm>
            <a:off x="5410200" y="32004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8326" name="Freeform 51"/>
          <p:cNvSpPr>
            <a:spLocks/>
          </p:cNvSpPr>
          <p:nvPr/>
        </p:nvSpPr>
        <p:spPr bwMode="auto">
          <a:xfrm>
            <a:off x="6934200" y="33528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8327" name="Freeform 52"/>
          <p:cNvSpPr>
            <a:spLocks/>
          </p:cNvSpPr>
          <p:nvPr/>
        </p:nvSpPr>
        <p:spPr bwMode="auto">
          <a:xfrm>
            <a:off x="-914400" y="31242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8328" name="Freeform 53"/>
          <p:cNvSpPr>
            <a:spLocks/>
          </p:cNvSpPr>
          <p:nvPr/>
        </p:nvSpPr>
        <p:spPr bwMode="auto">
          <a:xfrm>
            <a:off x="838200" y="29718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8329" name="Freeform 54"/>
          <p:cNvSpPr>
            <a:spLocks/>
          </p:cNvSpPr>
          <p:nvPr/>
        </p:nvSpPr>
        <p:spPr bwMode="auto">
          <a:xfrm>
            <a:off x="1524000" y="15240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8330" name="Freeform 55"/>
          <p:cNvSpPr>
            <a:spLocks/>
          </p:cNvSpPr>
          <p:nvPr/>
        </p:nvSpPr>
        <p:spPr bwMode="auto">
          <a:xfrm>
            <a:off x="3810000" y="-3810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8331" name="Freeform 56"/>
          <p:cNvSpPr>
            <a:spLocks/>
          </p:cNvSpPr>
          <p:nvPr/>
        </p:nvSpPr>
        <p:spPr bwMode="auto">
          <a:xfrm>
            <a:off x="2895600" y="13716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8332" name="Freeform 57"/>
          <p:cNvSpPr>
            <a:spLocks/>
          </p:cNvSpPr>
          <p:nvPr/>
        </p:nvSpPr>
        <p:spPr bwMode="auto">
          <a:xfrm>
            <a:off x="4267200" y="11430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8333" name="Freeform 58"/>
          <p:cNvSpPr>
            <a:spLocks/>
          </p:cNvSpPr>
          <p:nvPr/>
        </p:nvSpPr>
        <p:spPr bwMode="auto">
          <a:xfrm>
            <a:off x="5029200" y="-4572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8334" name="Freeform 59"/>
          <p:cNvSpPr>
            <a:spLocks/>
          </p:cNvSpPr>
          <p:nvPr/>
        </p:nvSpPr>
        <p:spPr bwMode="auto">
          <a:xfrm>
            <a:off x="5638800" y="18288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8335" name="Freeform 60"/>
          <p:cNvSpPr>
            <a:spLocks/>
          </p:cNvSpPr>
          <p:nvPr/>
        </p:nvSpPr>
        <p:spPr bwMode="auto">
          <a:xfrm>
            <a:off x="6934200" y="11430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8336" name="Freeform 61"/>
          <p:cNvSpPr>
            <a:spLocks/>
          </p:cNvSpPr>
          <p:nvPr/>
        </p:nvSpPr>
        <p:spPr bwMode="auto">
          <a:xfrm>
            <a:off x="7086600" y="-3810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8337" name="Freeform 62"/>
          <p:cNvSpPr>
            <a:spLocks/>
          </p:cNvSpPr>
          <p:nvPr/>
        </p:nvSpPr>
        <p:spPr bwMode="auto">
          <a:xfrm>
            <a:off x="1295400" y="-6096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8338" name="Freeform 63"/>
          <p:cNvSpPr>
            <a:spLocks/>
          </p:cNvSpPr>
          <p:nvPr/>
        </p:nvSpPr>
        <p:spPr bwMode="auto">
          <a:xfrm>
            <a:off x="7162800" y="18288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8339" name="Freeform 64"/>
          <p:cNvSpPr>
            <a:spLocks/>
          </p:cNvSpPr>
          <p:nvPr/>
        </p:nvSpPr>
        <p:spPr bwMode="auto">
          <a:xfrm>
            <a:off x="-762000" y="1524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8340" name="Freeform 65"/>
          <p:cNvSpPr>
            <a:spLocks/>
          </p:cNvSpPr>
          <p:nvPr/>
        </p:nvSpPr>
        <p:spPr bwMode="auto">
          <a:xfrm>
            <a:off x="-762000" y="16764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8341" name="Freeform 66"/>
          <p:cNvSpPr>
            <a:spLocks/>
          </p:cNvSpPr>
          <p:nvPr/>
        </p:nvSpPr>
        <p:spPr bwMode="auto">
          <a:xfrm>
            <a:off x="2438400" y="9906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8342" name="Freeform 67"/>
          <p:cNvSpPr>
            <a:spLocks/>
          </p:cNvSpPr>
          <p:nvPr/>
        </p:nvSpPr>
        <p:spPr bwMode="auto">
          <a:xfrm>
            <a:off x="3200400" y="2362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8343" name="Freeform 68"/>
          <p:cNvSpPr>
            <a:spLocks/>
          </p:cNvSpPr>
          <p:nvPr/>
        </p:nvSpPr>
        <p:spPr bwMode="auto">
          <a:xfrm>
            <a:off x="4267200" y="35814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8344" name="Freeform 69"/>
          <p:cNvSpPr>
            <a:spLocks/>
          </p:cNvSpPr>
          <p:nvPr/>
        </p:nvSpPr>
        <p:spPr bwMode="auto">
          <a:xfrm>
            <a:off x="4038600" y="5334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8345" name="Freeform 70"/>
          <p:cNvSpPr>
            <a:spLocks/>
          </p:cNvSpPr>
          <p:nvPr/>
        </p:nvSpPr>
        <p:spPr bwMode="auto">
          <a:xfrm>
            <a:off x="1295400" y="9906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8346" name="Freeform 71"/>
          <p:cNvSpPr>
            <a:spLocks/>
          </p:cNvSpPr>
          <p:nvPr/>
        </p:nvSpPr>
        <p:spPr bwMode="auto">
          <a:xfrm>
            <a:off x="304800" y="41148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8347" name="Freeform 72"/>
          <p:cNvSpPr>
            <a:spLocks/>
          </p:cNvSpPr>
          <p:nvPr/>
        </p:nvSpPr>
        <p:spPr bwMode="auto">
          <a:xfrm>
            <a:off x="1600200" y="3886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8348" name="Freeform 73"/>
          <p:cNvSpPr>
            <a:spLocks/>
          </p:cNvSpPr>
          <p:nvPr/>
        </p:nvSpPr>
        <p:spPr bwMode="auto">
          <a:xfrm>
            <a:off x="2590800" y="3124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8349" name="Freeform 74"/>
          <p:cNvSpPr>
            <a:spLocks/>
          </p:cNvSpPr>
          <p:nvPr/>
        </p:nvSpPr>
        <p:spPr bwMode="auto">
          <a:xfrm>
            <a:off x="3352800" y="3886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8350" name="Freeform 75"/>
          <p:cNvSpPr>
            <a:spLocks/>
          </p:cNvSpPr>
          <p:nvPr/>
        </p:nvSpPr>
        <p:spPr bwMode="auto">
          <a:xfrm>
            <a:off x="5562600" y="43434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8351" name="Freeform 76"/>
          <p:cNvSpPr>
            <a:spLocks/>
          </p:cNvSpPr>
          <p:nvPr/>
        </p:nvSpPr>
        <p:spPr bwMode="auto">
          <a:xfrm>
            <a:off x="5486400" y="16764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8352" name="Freeform 77"/>
          <p:cNvSpPr>
            <a:spLocks/>
          </p:cNvSpPr>
          <p:nvPr/>
        </p:nvSpPr>
        <p:spPr bwMode="auto">
          <a:xfrm>
            <a:off x="5334000" y="25908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8353" name="Freeform 78"/>
          <p:cNvSpPr>
            <a:spLocks/>
          </p:cNvSpPr>
          <p:nvPr/>
        </p:nvSpPr>
        <p:spPr bwMode="auto">
          <a:xfrm>
            <a:off x="685800" y="24384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8354" name="Freeform 79"/>
          <p:cNvSpPr>
            <a:spLocks/>
          </p:cNvSpPr>
          <p:nvPr/>
        </p:nvSpPr>
        <p:spPr bwMode="auto">
          <a:xfrm>
            <a:off x="152400" y="3810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8355" name="Freeform 80"/>
          <p:cNvSpPr>
            <a:spLocks/>
          </p:cNvSpPr>
          <p:nvPr/>
        </p:nvSpPr>
        <p:spPr bwMode="auto">
          <a:xfrm>
            <a:off x="7162800" y="457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8356" name="Freeform 81"/>
          <p:cNvSpPr>
            <a:spLocks/>
          </p:cNvSpPr>
          <p:nvPr/>
        </p:nvSpPr>
        <p:spPr bwMode="auto">
          <a:xfrm>
            <a:off x="6781800" y="838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8357" name="Freeform 82"/>
          <p:cNvSpPr>
            <a:spLocks/>
          </p:cNvSpPr>
          <p:nvPr/>
        </p:nvSpPr>
        <p:spPr bwMode="auto">
          <a:xfrm>
            <a:off x="6934200" y="37338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8358" name="Freeform 83"/>
          <p:cNvSpPr>
            <a:spLocks/>
          </p:cNvSpPr>
          <p:nvPr/>
        </p:nvSpPr>
        <p:spPr bwMode="auto">
          <a:xfrm>
            <a:off x="5867400" y="5410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8359" name="Freeform 84"/>
          <p:cNvSpPr>
            <a:spLocks/>
          </p:cNvSpPr>
          <p:nvPr/>
        </p:nvSpPr>
        <p:spPr bwMode="auto">
          <a:xfrm>
            <a:off x="3962400" y="51054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8360" name="Freeform 85"/>
          <p:cNvSpPr>
            <a:spLocks/>
          </p:cNvSpPr>
          <p:nvPr/>
        </p:nvSpPr>
        <p:spPr bwMode="auto">
          <a:xfrm>
            <a:off x="228600" y="5410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8361" name="Freeform 86"/>
          <p:cNvSpPr>
            <a:spLocks/>
          </p:cNvSpPr>
          <p:nvPr/>
        </p:nvSpPr>
        <p:spPr bwMode="auto">
          <a:xfrm>
            <a:off x="1981200" y="56388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8362" name="Freeform 87"/>
          <p:cNvSpPr>
            <a:spLocks/>
          </p:cNvSpPr>
          <p:nvPr/>
        </p:nvSpPr>
        <p:spPr bwMode="auto">
          <a:xfrm>
            <a:off x="6248400" y="22098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8363" name="Freeform 88"/>
          <p:cNvSpPr>
            <a:spLocks/>
          </p:cNvSpPr>
          <p:nvPr/>
        </p:nvSpPr>
        <p:spPr bwMode="auto">
          <a:xfrm>
            <a:off x="7010400" y="28194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8364" name="Freeform 89"/>
          <p:cNvSpPr>
            <a:spLocks/>
          </p:cNvSpPr>
          <p:nvPr/>
        </p:nvSpPr>
        <p:spPr bwMode="auto">
          <a:xfrm>
            <a:off x="8382000" y="3124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8365" name="Freeform 90"/>
          <p:cNvSpPr>
            <a:spLocks/>
          </p:cNvSpPr>
          <p:nvPr/>
        </p:nvSpPr>
        <p:spPr bwMode="auto">
          <a:xfrm>
            <a:off x="8229600" y="40386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8366" name="Freeform 91"/>
          <p:cNvSpPr>
            <a:spLocks/>
          </p:cNvSpPr>
          <p:nvPr/>
        </p:nvSpPr>
        <p:spPr bwMode="auto">
          <a:xfrm>
            <a:off x="7848600" y="59436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8367" name="Freeform 92"/>
          <p:cNvSpPr>
            <a:spLocks/>
          </p:cNvSpPr>
          <p:nvPr/>
        </p:nvSpPr>
        <p:spPr bwMode="auto">
          <a:xfrm>
            <a:off x="6781800" y="49530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8368" name="Freeform 93"/>
          <p:cNvSpPr>
            <a:spLocks/>
          </p:cNvSpPr>
          <p:nvPr/>
        </p:nvSpPr>
        <p:spPr bwMode="auto">
          <a:xfrm>
            <a:off x="6781800" y="60960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8369" name="Freeform 94"/>
          <p:cNvSpPr>
            <a:spLocks/>
          </p:cNvSpPr>
          <p:nvPr/>
        </p:nvSpPr>
        <p:spPr bwMode="auto">
          <a:xfrm>
            <a:off x="5181600" y="36576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8370" name="Freeform 95"/>
          <p:cNvSpPr>
            <a:spLocks/>
          </p:cNvSpPr>
          <p:nvPr/>
        </p:nvSpPr>
        <p:spPr bwMode="auto">
          <a:xfrm>
            <a:off x="5029200" y="56388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8371" name="Freeform 96"/>
          <p:cNvSpPr>
            <a:spLocks/>
          </p:cNvSpPr>
          <p:nvPr/>
        </p:nvSpPr>
        <p:spPr bwMode="auto">
          <a:xfrm>
            <a:off x="2895600" y="5791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8372" name="Freeform 97"/>
          <p:cNvSpPr>
            <a:spLocks/>
          </p:cNvSpPr>
          <p:nvPr/>
        </p:nvSpPr>
        <p:spPr bwMode="auto">
          <a:xfrm>
            <a:off x="1066800" y="60198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8373" name="Freeform 98"/>
          <p:cNvSpPr>
            <a:spLocks/>
          </p:cNvSpPr>
          <p:nvPr/>
        </p:nvSpPr>
        <p:spPr bwMode="auto">
          <a:xfrm>
            <a:off x="-228600" y="48768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8374" name="Freeform 99"/>
          <p:cNvSpPr>
            <a:spLocks/>
          </p:cNvSpPr>
          <p:nvPr/>
        </p:nvSpPr>
        <p:spPr bwMode="auto">
          <a:xfrm>
            <a:off x="-381000" y="34290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8375" name="Freeform 100"/>
          <p:cNvSpPr>
            <a:spLocks/>
          </p:cNvSpPr>
          <p:nvPr/>
        </p:nvSpPr>
        <p:spPr bwMode="auto">
          <a:xfrm>
            <a:off x="-228600" y="21336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8376" name="Freeform 101"/>
          <p:cNvSpPr>
            <a:spLocks/>
          </p:cNvSpPr>
          <p:nvPr/>
        </p:nvSpPr>
        <p:spPr bwMode="auto">
          <a:xfrm>
            <a:off x="4724400" y="38100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68377" name="Freeform 102"/>
          <p:cNvSpPr>
            <a:spLocks/>
          </p:cNvSpPr>
          <p:nvPr/>
        </p:nvSpPr>
        <p:spPr bwMode="auto">
          <a:xfrm>
            <a:off x="-152400" y="47244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68378" name="Freeform 103"/>
          <p:cNvSpPr>
            <a:spLocks/>
          </p:cNvSpPr>
          <p:nvPr/>
        </p:nvSpPr>
        <p:spPr bwMode="auto">
          <a:xfrm>
            <a:off x="914400" y="36576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68379" name="Freeform 104"/>
          <p:cNvSpPr>
            <a:spLocks/>
          </p:cNvSpPr>
          <p:nvPr/>
        </p:nvSpPr>
        <p:spPr bwMode="auto">
          <a:xfrm>
            <a:off x="5486400" y="15240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68380" name="Freeform 105"/>
          <p:cNvSpPr>
            <a:spLocks/>
          </p:cNvSpPr>
          <p:nvPr/>
        </p:nvSpPr>
        <p:spPr bwMode="auto">
          <a:xfrm>
            <a:off x="4648200" y="26670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68381" name="Freeform 106"/>
          <p:cNvSpPr>
            <a:spLocks/>
          </p:cNvSpPr>
          <p:nvPr/>
        </p:nvSpPr>
        <p:spPr bwMode="auto">
          <a:xfrm>
            <a:off x="3886200" y="35052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68382" name="Freeform 107"/>
          <p:cNvSpPr>
            <a:spLocks/>
          </p:cNvSpPr>
          <p:nvPr/>
        </p:nvSpPr>
        <p:spPr bwMode="auto">
          <a:xfrm>
            <a:off x="2057400" y="2286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68383" name="Freeform 108"/>
          <p:cNvSpPr>
            <a:spLocks/>
          </p:cNvSpPr>
          <p:nvPr/>
        </p:nvSpPr>
        <p:spPr bwMode="auto">
          <a:xfrm>
            <a:off x="2819400" y="28194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68384" name="Freeform 109"/>
          <p:cNvSpPr>
            <a:spLocks/>
          </p:cNvSpPr>
          <p:nvPr/>
        </p:nvSpPr>
        <p:spPr bwMode="auto">
          <a:xfrm>
            <a:off x="1600200" y="22098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68385" name="Freeform 110"/>
          <p:cNvSpPr>
            <a:spLocks/>
          </p:cNvSpPr>
          <p:nvPr/>
        </p:nvSpPr>
        <p:spPr bwMode="auto">
          <a:xfrm>
            <a:off x="8763000" y="32004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68386" name="Freeform 111"/>
          <p:cNvSpPr>
            <a:spLocks/>
          </p:cNvSpPr>
          <p:nvPr/>
        </p:nvSpPr>
        <p:spPr bwMode="auto">
          <a:xfrm>
            <a:off x="7848600" y="3810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68387" name="Freeform 112"/>
          <p:cNvSpPr>
            <a:spLocks/>
          </p:cNvSpPr>
          <p:nvPr/>
        </p:nvSpPr>
        <p:spPr bwMode="auto">
          <a:xfrm>
            <a:off x="4191000" y="9144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68388" name="Freeform 113"/>
          <p:cNvSpPr>
            <a:spLocks/>
          </p:cNvSpPr>
          <p:nvPr/>
        </p:nvSpPr>
        <p:spPr bwMode="auto">
          <a:xfrm>
            <a:off x="6019800" y="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68389" name="Freeform 114"/>
          <p:cNvSpPr>
            <a:spLocks/>
          </p:cNvSpPr>
          <p:nvPr/>
        </p:nvSpPr>
        <p:spPr bwMode="auto">
          <a:xfrm>
            <a:off x="1905000" y="40386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68390" name="Freeform 115"/>
          <p:cNvSpPr>
            <a:spLocks/>
          </p:cNvSpPr>
          <p:nvPr/>
        </p:nvSpPr>
        <p:spPr bwMode="auto">
          <a:xfrm>
            <a:off x="2590800" y="41910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68391" name="Freeform 116"/>
          <p:cNvSpPr>
            <a:spLocks/>
          </p:cNvSpPr>
          <p:nvPr/>
        </p:nvSpPr>
        <p:spPr bwMode="auto">
          <a:xfrm>
            <a:off x="6096000" y="39624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68392" name="Freeform 117"/>
          <p:cNvSpPr>
            <a:spLocks/>
          </p:cNvSpPr>
          <p:nvPr/>
        </p:nvSpPr>
        <p:spPr bwMode="auto">
          <a:xfrm>
            <a:off x="7315200" y="25146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68393" name="Freeform 118"/>
          <p:cNvSpPr>
            <a:spLocks/>
          </p:cNvSpPr>
          <p:nvPr/>
        </p:nvSpPr>
        <p:spPr bwMode="auto">
          <a:xfrm>
            <a:off x="6858000" y="7620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68394" name="Freeform 119"/>
          <p:cNvSpPr>
            <a:spLocks/>
          </p:cNvSpPr>
          <p:nvPr/>
        </p:nvSpPr>
        <p:spPr bwMode="auto">
          <a:xfrm>
            <a:off x="4267200" y="24384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68395" name="Freeform 120"/>
          <p:cNvSpPr>
            <a:spLocks/>
          </p:cNvSpPr>
          <p:nvPr/>
        </p:nvSpPr>
        <p:spPr bwMode="auto">
          <a:xfrm>
            <a:off x="8458200" y="13716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68396" name="Freeform 121"/>
          <p:cNvSpPr>
            <a:spLocks/>
          </p:cNvSpPr>
          <p:nvPr/>
        </p:nvSpPr>
        <p:spPr bwMode="auto">
          <a:xfrm>
            <a:off x="7620000" y="19050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68397" name="Freeform 122"/>
          <p:cNvSpPr>
            <a:spLocks/>
          </p:cNvSpPr>
          <p:nvPr/>
        </p:nvSpPr>
        <p:spPr bwMode="auto">
          <a:xfrm>
            <a:off x="4953000" y="27432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68398" name="Freeform 123"/>
          <p:cNvSpPr>
            <a:spLocks/>
          </p:cNvSpPr>
          <p:nvPr/>
        </p:nvSpPr>
        <p:spPr bwMode="auto">
          <a:xfrm>
            <a:off x="6096000" y="30480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68399" name="Freeform 124"/>
          <p:cNvSpPr>
            <a:spLocks/>
          </p:cNvSpPr>
          <p:nvPr/>
        </p:nvSpPr>
        <p:spPr bwMode="auto">
          <a:xfrm>
            <a:off x="4038600" y="29718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68400" name="Freeform 125"/>
          <p:cNvSpPr>
            <a:spLocks/>
          </p:cNvSpPr>
          <p:nvPr/>
        </p:nvSpPr>
        <p:spPr bwMode="auto">
          <a:xfrm>
            <a:off x="3352800" y="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68401" name="Freeform 126"/>
          <p:cNvSpPr>
            <a:spLocks/>
          </p:cNvSpPr>
          <p:nvPr/>
        </p:nvSpPr>
        <p:spPr bwMode="auto">
          <a:xfrm>
            <a:off x="4572000" y="762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68402" name="Freeform 127"/>
          <p:cNvSpPr>
            <a:spLocks/>
          </p:cNvSpPr>
          <p:nvPr/>
        </p:nvSpPr>
        <p:spPr bwMode="auto">
          <a:xfrm>
            <a:off x="5943600" y="762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68403" name="Freeform 128"/>
          <p:cNvSpPr>
            <a:spLocks/>
          </p:cNvSpPr>
          <p:nvPr/>
        </p:nvSpPr>
        <p:spPr bwMode="auto">
          <a:xfrm>
            <a:off x="8610600" y="1524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68404" name="Freeform 129"/>
          <p:cNvSpPr>
            <a:spLocks/>
          </p:cNvSpPr>
          <p:nvPr/>
        </p:nvSpPr>
        <p:spPr bwMode="auto">
          <a:xfrm>
            <a:off x="6172200" y="57912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68405" name="Freeform 130"/>
          <p:cNvSpPr>
            <a:spLocks/>
          </p:cNvSpPr>
          <p:nvPr/>
        </p:nvSpPr>
        <p:spPr bwMode="auto">
          <a:xfrm>
            <a:off x="4267200" y="63246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68406" name="Freeform 131"/>
          <p:cNvSpPr>
            <a:spLocks/>
          </p:cNvSpPr>
          <p:nvPr/>
        </p:nvSpPr>
        <p:spPr bwMode="auto">
          <a:xfrm>
            <a:off x="304800" y="63246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68407" name="Freeform 132"/>
          <p:cNvSpPr>
            <a:spLocks/>
          </p:cNvSpPr>
          <p:nvPr/>
        </p:nvSpPr>
        <p:spPr bwMode="auto">
          <a:xfrm>
            <a:off x="2362200" y="63246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68408" name="Freeform 133"/>
          <p:cNvSpPr>
            <a:spLocks/>
          </p:cNvSpPr>
          <p:nvPr/>
        </p:nvSpPr>
        <p:spPr bwMode="auto">
          <a:xfrm>
            <a:off x="1905000" y="49530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68409" name="Freeform 134"/>
          <p:cNvSpPr>
            <a:spLocks/>
          </p:cNvSpPr>
          <p:nvPr/>
        </p:nvSpPr>
        <p:spPr bwMode="auto">
          <a:xfrm>
            <a:off x="5181600" y="15240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68410" name="Freeform 135"/>
          <p:cNvSpPr>
            <a:spLocks/>
          </p:cNvSpPr>
          <p:nvPr/>
        </p:nvSpPr>
        <p:spPr bwMode="auto">
          <a:xfrm>
            <a:off x="8763000" y="52578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68411" name="Freeform 136"/>
          <p:cNvSpPr>
            <a:spLocks/>
          </p:cNvSpPr>
          <p:nvPr/>
        </p:nvSpPr>
        <p:spPr bwMode="auto">
          <a:xfrm>
            <a:off x="5638800" y="60198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68412" name="Freeform 137"/>
          <p:cNvSpPr>
            <a:spLocks/>
          </p:cNvSpPr>
          <p:nvPr/>
        </p:nvSpPr>
        <p:spPr bwMode="auto">
          <a:xfrm>
            <a:off x="-304800" y="61722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68413" name="Freeform 138"/>
          <p:cNvSpPr>
            <a:spLocks/>
          </p:cNvSpPr>
          <p:nvPr/>
        </p:nvSpPr>
        <p:spPr bwMode="auto">
          <a:xfrm>
            <a:off x="3733800" y="46482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68414" name="Freeform 139"/>
          <p:cNvSpPr>
            <a:spLocks/>
          </p:cNvSpPr>
          <p:nvPr/>
        </p:nvSpPr>
        <p:spPr bwMode="auto">
          <a:xfrm>
            <a:off x="228600" y="26670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68415" name="Freeform 140"/>
          <p:cNvSpPr>
            <a:spLocks/>
          </p:cNvSpPr>
          <p:nvPr/>
        </p:nvSpPr>
        <p:spPr bwMode="auto">
          <a:xfrm>
            <a:off x="1600200" y="32004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68416" name="Freeform 141"/>
          <p:cNvSpPr>
            <a:spLocks/>
          </p:cNvSpPr>
          <p:nvPr/>
        </p:nvSpPr>
        <p:spPr bwMode="auto">
          <a:xfrm>
            <a:off x="4876800" y="33528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68417" name="Freeform 142"/>
          <p:cNvSpPr>
            <a:spLocks/>
          </p:cNvSpPr>
          <p:nvPr/>
        </p:nvSpPr>
        <p:spPr bwMode="auto">
          <a:xfrm>
            <a:off x="2133600" y="22098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68418" name="Freeform 143"/>
          <p:cNvSpPr>
            <a:spLocks/>
          </p:cNvSpPr>
          <p:nvPr/>
        </p:nvSpPr>
        <p:spPr bwMode="auto">
          <a:xfrm>
            <a:off x="3352800" y="13716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68419" name="Freeform 144"/>
          <p:cNvSpPr>
            <a:spLocks/>
          </p:cNvSpPr>
          <p:nvPr/>
        </p:nvSpPr>
        <p:spPr bwMode="auto">
          <a:xfrm>
            <a:off x="5334000" y="3048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68420" name="Freeform 145"/>
          <p:cNvSpPr>
            <a:spLocks/>
          </p:cNvSpPr>
          <p:nvPr/>
        </p:nvSpPr>
        <p:spPr bwMode="auto">
          <a:xfrm>
            <a:off x="7620000" y="762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68421" name="Freeform 146"/>
          <p:cNvSpPr>
            <a:spLocks/>
          </p:cNvSpPr>
          <p:nvPr/>
        </p:nvSpPr>
        <p:spPr bwMode="auto">
          <a:xfrm>
            <a:off x="8534400" y="21336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68422" name="Freeform 147"/>
          <p:cNvSpPr>
            <a:spLocks/>
          </p:cNvSpPr>
          <p:nvPr/>
        </p:nvSpPr>
        <p:spPr bwMode="auto">
          <a:xfrm>
            <a:off x="8001000" y="61722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68423" name="Freeform 148"/>
          <p:cNvSpPr>
            <a:spLocks/>
          </p:cNvSpPr>
          <p:nvPr/>
        </p:nvSpPr>
        <p:spPr bwMode="auto">
          <a:xfrm>
            <a:off x="3200400" y="61722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68424" name="Freeform 149"/>
          <p:cNvSpPr>
            <a:spLocks/>
          </p:cNvSpPr>
          <p:nvPr/>
        </p:nvSpPr>
        <p:spPr bwMode="auto">
          <a:xfrm>
            <a:off x="5943600" y="14478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US"/>
          </a:p>
        </p:txBody>
      </p:sp>
      <p:sp>
        <p:nvSpPr>
          <p:cNvPr id="268425" name="Freeform 150"/>
          <p:cNvSpPr>
            <a:spLocks/>
          </p:cNvSpPr>
          <p:nvPr/>
        </p:nvSpPr>
        <p:spPr bwMode="auto">
          <a:xfrm>
            <a:off x="6629400" y="26670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US"/>
          </a:p>
        </p:txBody>
      </p:sp>
      <p:sp>
        <p:nvSpPr>
          <p:cNvPr id="268426" name="Freeform 151"/>
          <p:cNvSpPr>
            <a:spLocks/>
          </p:cNvSpPr>
          <p:nvPr/>
        </p:nvSpPr>
        <p:spPr bwMode="auto">
          <a:xfrm>
            <a:off x="2438400" y="51054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US"/>
          </a:p>
        </p:txBody>
      </p:sp>
      <p:sp>
        <p:nvSpPr>
          <p:cNvPr id="268427" name="Freeform 152"/>
          <p:cNvSpPr>
            <a:spLocks/>
          </p:cNvSpPr>
          <p:nvPr/>
        </p:nvSpPr>
        <p:spPr bwMode="auto">
          <a:xfrm>
            <a:off x="2286000" y="41910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US"/>
          </a:p>
        </p:txBody>
      </p:sp>
      <p:sp>
        <p:nvSpPr>
          <p:cNvPr id="268428" name="Freeform 153"/>
          <p:cNvSpPr>
            <a:spLocks/>
          </p:cNvSpPr>
          <p:nvPr/>
        </p:nvSpPr>
        <p:spPr bwMode="auto">
          <a:xfrm>
            <a:off x="457200" y="13716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US"/>
          </a:p>
        </p:txBody>
      </p:sp>
      <p:sp>
        <p:nvSpPr>
          <p:cNvPr id="268429" name="Freeform 154"/>
          <p:cNvSpPr>
            <a:spLocks/>
          </p:cNvSpPr>
          <p:nvPr/>
        </p:nvSpPr>
        <p:spPr bwMode="auto">
          <a:xfrm>
            <a:off x="8001000" y="5334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US"/>
          </a:p>
        </p:txBody>
      </p:sp>
      <p:sp>
        <p:nvSpPr>
          <p:cNvPr id="268430" name="Freeform 155"/>
          <p:cNvSpPr>
            <a:spLocks/>
          </p:cNvSpPr>
          <p:nvPr/>
        </p:nvSpPr>
        <p:spPr bwMode="auto">
          <a:xfrm>
            <a:off x="7086600" y="50292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US"/>
          </a:p>
        </p:txBody>
      </p:sp>
      <p:sp>
        <p:nvSpPr>
          <p:cNvPr id="268431" name="Freeform 156"/>
          <p:cNvSpPr>
            <a:spLocks/>
          </p:cNvSpPr>
          <p:nvPr/>
        </p:nvSpPr>
        <p:spPr bwMode="auto">
          <a:xfrm>
            <a:off x="1295400" y="51816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US"/>
          </a:p>
        </p:txBody>
      </p:sp>
      <p:sp>
        <p:nvSpPr>
          <p:cNvPr id="268432" name="Freeform 157"/>
          <p:cNvSpPr>
            <a:spLocks/>
          </p:cNvSpPr>
          <p:nvPr/>
        </p:nvSpPr>
        <p:spPr bwMode="auto">
          <a:xfrm>
            <a:off x="1295400" y="28194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US"/>
          </a:p>
        </p:txBody>
      </p:sp>
      <p:sp>
        <p:nvSpPr>
          <p:cNvPr id="268433" name="Freeform 158"/>
          <p:cNvSpPr>
            <a:spLocks/>
          </p:cNvSpPr>
          <p:nvPr/>
        </p:nvSpPr>
        <p:spPr bwMode="auto">
          <a:xfrm>
            <a:off x="3200400" y="44958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US"/>
          </a:p>
        </p:txBody>
      </p:sp>
      <p:sp>
        <p:nvSpPr>
          <p:cNvPr id="268434" name="Freeform 159"/>
          <p:cNvSpPr>
            <a:spLocks/>
          </p:cNvSpPr>
          <p:nvPr/>
        </p:nvSpPr>
        <p:spPr bwMode="auto">
          <a:xfrm>
            <a:off x="3352800" y="22098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US"/>
          </a:p>
        </p:txBody>
      </p:sp>
      <p:sp>
        <p:nvSpPr>
          <p:cNvPr id="268435" name="Freeform 160"/>
          <p:cNvSpPr>
            <a:spLocks/>
          </p:cNvSpPr>
          <p:nvPr/>
        </p:nvSpPr>
        <p:spPr bwMode="auto">
          <a:xfrm>
            <a:off x="7315200" y="14478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US"/>
          </a:p>
        </p:txBody>
      </p:sp>
      <p:sp>
        <p:nvSpPr>
          <p:cNvPr id="268436" name="Freeform 161"/>
          <p:cNvSpPr>
            <a:spLocks/>
          </p:cNvSpPr>
          <p:nvPr/>
        </p:nvSpPr>
        <p:spPr bwMode="auto">
          <a:xfrm>
            <a:off x="4648200" y="41910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US"/>
          </a:p>
        </p:txBody>
      </p:sp>
      <p:sp>
        <p:nvSpPr>
          <p:cNvPr id="268437" name="Freeform 162"/>
          <p:cNvSpPr>
            <a:spLocks/>
          </p:cNvSpPr>
          <p:nvPr/>
        </p:nvSpPr>
        <p:spPr bwMode="auto">
          <a:xfrm>
            <a:off x="7315200" y="4572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US"/>
          </a:p>
        </p:txBody>
      </p:sp>
      <p:sp>
        <p:nvSpPr>
          <p:cNvPr id="268438" name="Freeform 163"/>
          <p:cNvSpPr>
            <a:spLocks/>
          </p:cNvSpPr>
          <p:nvPr/>
        </p:nvSpPr>
        <p:spPr bwMode="auto">
          <a:xfrm>
            <a:off x="-152400" y="12192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US"/>
          </a:p>
        </p:txBody>
      </p:sp>
      <p:sp>
        <p:nvSpPr>
          <p:cNvPr id="268439" name="Freeform 164"/>
          <p:cNvSpPr>
            <a:spLocks/>
          </p:cNvSpPr>
          <p:nvPr/>
        </p:nvSpPr>
        <p:spPr bwMode="auto">
          <a:xfrm>
            <a:off x="3352800" y="33528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US"/>
          </a:p>
        </p:txBody>
      </p:sp>
      <p:sp>
        <p:nvSpPr>
          <p:cNvPr id="268440" name="Freeform 165"/>
          <p:cNvSpPr>
            <a:spLocks/>
          </p:cNvSpPr>
          <p:nvPr/>
        </p:nvSpPr>
        <p:spPr bwMode="auto">
          <a:xfrm>
            <a:off x="5410200" y="49530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US"/>
          </a:p>
        </p:txBody>
      </p:sp>
      <p:sp>
        <p:nvSpPr>
          <p:cNvPr id="268441" name="Freeform 166"/>
          <p:cNvSpPr>
            <a:spLocks/>
          </p:cNvSpPr>
          <p:nvPr/>
        </p:nvSpPr>
        <p:spPr bwMode="auto">
          <a:xfrm>
            <a:off x="2362200" y="35814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US"/>
          </a:p>
        </p:txBody>
      </p:sp>
      <p:sp>
        <p:nvSpPr>
          <p:cNvPr id="268442" name="Freeform 167"/>
          <p:cNvSpPr>
            <a:spLocks/>
          </p:cNvSpPr>
          <p:nvPr/>
        </p:nvSpPr>
        <p:spPr bwMode="auto">
          <a:xfrm>
            <a:off x="4648200" y="32004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US"/>
          </a:p>
        </p:txBody>
      </p:sp>
      <p:sp>
        <p:nvSpPr>
          <p:cNvPr id="268443" name="Freeform 168"/>
          <p:cNvSpPr>
            <a:spLocks/>
          </p:cNvSpPr>
          <p:nvPr/>
        </p:nvSpPr>
        <p:spPr bwMode="auto">
          <a:xfrm>
            <a:off x="8229600" y="762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US"/>
          </a:p>
        </p:txBody>
      </p:sp>
      <p:sp>
        <p:nvSpPr>
          <p:cNvPr id="268444" name="Freeform 169"/>
          <p:cNvSpPr>
            <a:spLocks/>
          </p:cNvSpPr>
          <p:nvPr/>
        </p:nvSpPr>
        <p:spPr bwMode="auto">
          <a:xfrm>
            <a:off x="5791200" y="35814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US"/>
          </a:p>
        </p:txBody>
      </p:sp>
      <p:sp>
        <p:nvSpPr>
          <p:cNvPr id="268445" name="Freeform 170"/>
          <p:cNvSpPr>
            <a:spLocks/>
          </p:cNvSpPr>
          <p:nvPr/>
        </p:nvSpPr>
        <p:spPr bwMode="auto">
          <a:xfrm>
            <a:off x="8534400" y="43434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US"/>
          </a:p>
        </p:txBody>
      </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p:txBody>
          <a:bodyPr/>
          <a:lstStyle/>
          <a:p>
            <a:endParaRPr lang="en-US"/>
          </a:p>
        </p:txBody>
      </p:sp>
      <p:pic>
        <p:nvPicPr>
          <p:cNvPr id="269315" name="Picture 5" descr="welcome_mat"/>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372600" cy="7010400"/>
          </a:xfrm>
          <a:noFill/>
        </p:spPr>
      </p:pic>
      <p:sp>
        <p:nvSpPr>
          <p:cNvPr id="269316" name="Freeform 14"/>
          <p:cNvSpPr>
            <a:spLocks/>
          </p:cNvSpPr>
          <p:nvPr/>
        </p:nvSpPr>
        <p:spPr bwMode="auto">
          <a:xfrm>
            <a:off x="228600" y="762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9317" name="Freeform 15"/>
          <p:cNvSpPr>
            <a:spLocks/>
          </p:cNvSpPr>
          <p:nvPr/>
        </p:nvSpPr>
        <p:spPr bwMode="auto">
          <a:xfrm>
            <a:off x="2362200" y="14478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9318" name="Freeform 16"/>
          <p:cNvSpPr>
            <a:spLocks/>
          </p:cNvSpPr>
          <p:nvPr/>
        </p:nvSpPr>
        <p:spPr bwMode="auto">
          <a:xfrm>
            <a:off x="3048000" y="1524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69319" name="Freeform 17"/>
          <p:cNvSpPr>
            <a:spLocks/>
          </p:cNvSpPr>
          <p:nvPr/>
        </p:nvSpPr>
        <p:spPr bwMode="auto">
          <a:xfrm>
            <a:off x="4038600" y="14478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69320" name="Freeform 18"/>
          <p:cNvSpPr>
            <a:spLocks/>
          </p:cNvSpPr>
          <p:nvPr/>
        </p:nvSpPr>
        <p:spPr bwMode="auto">
          <a:xfrm>
            <a:off x="5029200" y="13716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69321" name="Freeform 19"/>
          <p:cNvSpPr>
            <a:spLocks/>
          </p:cNvSpPr>
          <p:nvPr/>
        </p:nvSpPr>
        <p:spPr bwMode="auto">
          <a:xfrm>
            <a:off x="5791200" y="12954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US"/>
          </a:p>
        </p:txBody>
      </p:sp>
      <p:sp>
        <p:nvSpPr>
          <p:cNvPr id="269322" name="Freeform 20"/>
          <p:cNvSpPr>
            <a:spLocks/>
          </p:cNvSpPr>
          <p:nvPr/>
        </p:nvSpPr>
        <p:spPr bwMode="auto">
          <a:xfrm>
            <a:off x="7162800" y="12954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US"/>
          </a:p>
        </p:txBody>
      </p:sp>
      <p:sp>
        <p:nvSpPr>
          <p:cNvPr id="269323" name="Freeform 21"/>
          <p:cNvSpPr>
            <a:spLocks/>
          </p:cNvSpPr>
          <p:nvPr/>
        </p:nvSpPr>
        <p:spPr bwMode="auto">
          <a:xfrm>
            <a:off x="-381000" y="-7620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9324" name="Freeform 22"/>
          <p:cNvSpPr>
            <a:spLocks/>
          </p:cNvSpPr>
          <p:nvPr/>
        </p:nvSpPr>
        <p:spPr bwMode="auto">
          <a:xfrm>
            <a:off x="2286000" y="838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9325" name="Freeform 23"/>
          <p:cNvSpPr>
            <a:spLocks/>
          </p:cNvSpPr>
          <p:nvPr/>
        </p:nvSpPr>
        <p:spPr bwMode="auto">
          <a:xfrm>
            <a:off x="1676400" y="14478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69326" name="Freeform 24"/>
          <p:cNvSpPr>
            <a:spLocks/>
          </p:cNvSpPr>
          <p:nvPr/>
        </p:nvSpPr>
        <p:spPr bwMode="auto">
          <a:xfrm>
            <a:off x="2590800" y="20574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69327" name="Freeform 25"/>
          <p:cNvSpPr>
            <a:spLocks/>
          </p:cNvSpPr>
          <p:nvPr/>
        </p:nvSpPr>
        <p:spPr bwMode="auto">
          <a:xfrm>
            <a:off x="1295400" y="24384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69328" name="Freeform 26"/>
          <p:cNvSpPr>
            <a:spLocks/>
          </p:cNvSpPr>
          <p:nvPr/>
        </p:nvSpPr>
        <p:spPr bwMode="auto">
          <a:xfrm>
            <a:off x="3733800" y="3810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US"/>
          </a:p>
        </p:txBody>
      </p:sp>
      <p:sp>
        <p:nvSpPr>
          <p:cNvPr id="269329" name="Freeform 27"/>
          <p:cNvSpPr>
            <a:spLocks/>
          </p:cNvSpPr>
          <p:nvPr/>
        </p:nvSpPr>
        <p:spPr bwMode="auto">
          <a:xfrm>
            <a:off x="3124200" y="6858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US"/>
          </a:p>
        </p:txBody>
      </p:sp>
      <p:sp>
        <p:nvSpPr>
          <p:cNvPr id="269330" name="Freeform 28"/>
          <p:cNvSpPr>
            <a:spLocks/>
          </p:cNvSpPr>
          <p:nvPr/>
        </p:nvSpPr>
        <p:spPr bwMode="auto">
          <a:xfrm>
            <a:off x="-838200" y="42672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9331" name="Freeform 29"/>
          <p:cNvSpPr>
            <a:spLocks/>
          </p:cNvSpPr>
          <p:nvPr/>
        </p:nvSpPr>
        <p:spPr bwMode="auto">
          <a:xfrm>
            <a:off x="304800" y="43434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9332" name="Freeform 30"/>
          <p:cNvSpPr>
            <a:spLocks/>
          </p:cNvSpPr>
          <p:nvPr/>
        </p:nvSpPr>
        <p:spPr bwMode="auto">
          <a:xfrm>
            <a:off x="7239000" y="44958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9333" name="Freeform 31"/>
          <p:cNvSpPr>
            <a:spLocks/>
          </p:cNvSpPr>
          <p:nvPr/>
        </p:nvSpPr>
        <p:spPr bwMode="auto">
          <a:xfrm>
            <a:off x="5943600" y="46482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9334" name="Freeform 32"/>
          <p:cNvSpPr>
            <a:spLocks/>
          </p:cNvSpPr>
          <p:nvPr/>
        </p:nvSpPr>
        <p:spPr bwMode="auto">
          <a:xfrm>
            <a:off x="4572000" y="45720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9335" name="Freeform 33"/>
          <p:cNvSpPr>
            <a:spLocks/>
          </p:cNvSpPr>
          <p:nvPr/>
        </p:nvSpPr>
        <p:spPr bwMode="auto">
          <a:xfrm>
            <a:off x="1066800" y="41910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9336" name="Freeform 34"/>
          <p:cNvSpPr>
            <a:spLocks/>
          </p:cNvSpPr>
          <p:nvPr/>
        </p:nvSpPr>
        <p:spPr bwMode="auto">
          <a:xfrm>
            <a:off x="3124200" y="45720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9337" name="Freeform 35"/>
          <p:cNvSpPr>
            <a:spLocks/>
          </p:cNvSpPr>
          <p:nvPr/>
        </p:nvSpPr>
        <p:spPr bwMode="auto">
          <a:xfrm>
            <a:off x="2590800" y="33528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9338" name="Freeform 36"/>
          <p:cNvSpPr>
            <a:spLocks/>
          </p:cNvSpPr>
          <p:nvPr/>
        </p:nvSpPr>
        <p:spPr bwMode="auto">
          <a:xfrm>
            <a:off x="4038600" y="32766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9339" name="Freeform 37"/>
          <p:cNvSpPr>
            <a:spLocks/>
          </p:cNvSpPr>
          <p:nvPr/>
        </p:nvSpPr>
        <p:spPr bwMode="auto">
          <a:xfrm>
            <a:off x="5410200" y="32004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9340" name="Freeform 38"/>
          <p:cNvSpPr>
            <a:spLocks/>
          </p:cNvSpPr>
          <p:nvPr/>
        </p:nvSpPr>
        <p:spPr bwMode="auto">
          <a:xfrm>
            <a:off x="6934200" y="33528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9341" name="Freeform 39"/>
          <p:cNvSpPr>
            <a:spLocks/>
          </p:cNvSpPr>
          <p:nvPr/>
        </p:nvSpPr>
        <p:spPr bwMode="auto">
          <a:xfrm>
            <a:off x="-914400" y="31242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9342" name="Freeform 40"/>
          <p:cNvSpPr>
            <a:spLocks/>
          </p:cNvSpPr>
          <p:nvPr/>
        </p:nvSpPr>
        <p:spPr bwMode="auto">
          <a:xfrm>
            <a:off x="838200" y="29718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9343" name="Freeform 41"/>
          <p:cNvSpPr>
            <a:spLocks/>
          </p:cNvSpPr>
          <p:nvPr/>
        </p:nvSpPr>
        <p:spPr bwMode="auto">
          <a:xfrm>
            <a:off x="1524000" y="15240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9344" name="Freeform 42"/>
          <p:cNvSpPr>
            <a:spLocks/>
          </p:cNvSpPr>
          <p:nvPr/>
        </p:nvSpPr>
        <p:spPr bwMode="auto">
          <a:xfrm>
            <a:off x="3810000" y="-3810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9345" name="Freeform 43"/>
          <p:cNvSpPr>
            <a:spLocks/>
          </p:cNvSpPr>
          <p:nvPr/>
        </p:nvSpPr>
        <p:spPr bwMode="auto">
          <a:xfrm>
            <a:off x="2895600" y="13716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9346" name="Freeform 44"/>
          <p:cNvSpPr>
            <a:spLocks/>
          </p:cNvSpPr>
          <p:nvPr/>
        </p:nvSpPr>
        <p:spPr bwMode="auto">
          <a:xfrm>
            <a:off x="4267200" y="11430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9347" name="Freeform 45"/>
          <p:cNvSpPr>
            <a:spLocks/>
          </p:cNvSpPr>
          <p:nvPr/>
        </p:nvSpPr>
        <p:spPr bwMode="auto">
          <a:xfrm>
            <a:off x="5029200" y="-4572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9348" name="Freeform 46"/>
          <p:cNvSpPr>
            <a:spLocks/>
          </p:cNvSpPr>
          <p:nvPr/>
        </p:nvSpPr>
        <p:spPr bwMode="auto">
          <a:xfrm>
            <a:off x="5638800" y="18288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9349" name="Freeform 47"/>
          <p:cNvSpPr>
            <a:spLocks/>
          </p:cNvSpPr>
          <p:nvPr/>
        </p:nvSpPr>
        <p:spPr bwMode="auto">
          <a:xfrm>
            <a:off x="6934200" y="11430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9350" name="Freeform 48"/>
          <p:cNvSpPr>
            <a:spLocks/>
          </p:cNvSpPr>
          <p:nvPr/>
        </p:nvSpPr>
        <p:spPr bwMode="auto">
          <a:xfrm>
            <a:off x="7086600" y="-3810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9351" name="Freeform 49"/>
          <p:cNvSpPr>
            <a:spLocks/>
          </p:cNvSpPr>
          <p:nvPr/>
        </p:nvSpPr>
        <p:spPr bwMode="auto">
          <a:xfrm>
            <a:off x="1295400" y="-6096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9352" name="Freeform 50"/>
          <p:cNvSpPr>
            <a:spLocks/>
          </p:cNvSpPr>
          <p:nvPr/>
        </p:nvSpPr>
        <p:spPr bwMode="auto">
          <a:xfrm>
            <a:off x="7162800" y="18288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9353" name="Freeform 51"/>
          <p:cNvSpPr>
            <a:spLocks/>
          </p:cNvSpPr>
          <p:nvPr/>
        </p:nvSpPr>
        <p:spPr bwMode="auto">
          <a:xfrm>
            <a:off x="-762000" y="1524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9354" name="Freeform 52"/>
          <p:cNvSpPr>
            <a:spLocks/>
          </p:cNvSpPr>
          <p:nvPr/>
        </p:nvSpPr>
        <p:spPr bwMode="auto">
          <a:xfrm>
            <a:off x="-762000" y="16764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69355" name="Freeform 53"/>
          <p:cNvSpPr>
            <a:spLocks/>
          </p:cNvSpPr>
          <p:nvPr/>
        </p:nvSpPr>
        <p:spPr bwMode="auto">
          <a:xfrm>
            <a:off x="2438400" y="9906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9356" name="Freeform 54"/>
          <p:cNvSpPr>
            <a:spLocks/>
          </p:cNvSpPr>
          <p:nvPr/>
        </p:nvSpPr>
        <p:spPr bwMode="auto">
          <a:xfrm>
            <a:off x="3200400" y="2362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9357" name="Freeform 55"/>
          <p:cNvSpPr>
            <a:spLocks/>
          </p:cNvSpPr>
          <p:nvPr/>
        </p:nvSpPr>
        <p:spPr bwMode="auto">
          <a:xfrm>
            <a:off x="4267200" y="35814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9358" name="Freeform 56"/>
          <p:cNvSpPr>
            <a:spLocks/>
          </p:cNvSpPr>
          <p:nvPr/>
        </p:nvSpPr>
        <p:spPr bwMode="auto">
          <a:xfrm>
            <a:off x="4038600" y="5334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9359" name="Freeform 57"/>
          <p:cNvSpPr>
            <a:spLocks/>
          </p:cNvSpPr>
          <p:nvPr/>
        </p:nvSpPr>
        <p:spPr bwMode="auto">
          <a:xfrm>
            <a:off x="1295400" y="9906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9360" name="Freeform 58"/>
          <p:cNvSpPr>
            <a:spLocks/>
          </p:cNvSpPr>
          <p:nvPr/>
        </p:nvSpPr>
        <p:spPr bwMode="auto">
          <a:xfrm>
            <a:off x="304800" y="41148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9361" name="Freeform 59"/>
          <p:cNvSpPr>
            <a:spLocks/>
          </p:cNvSpPr>
          <p:nvPr/>
        </p:nvSpPr>
        <p:spPr bwMode="auto">
          <a:xfrm>
            <a:off x="1600200" y="3886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9362" name="Freeform 60"/>
          <p:cNvSpPr>
            <a:spLocks/>
          </p:cNvSpPr>
          <p:nvPr/>
        </p:nvSpPr>
        <p:spPr bwMode="auto">
          <a:xfrm>
            <a:off x="2590800" y="3124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9363" name="Freeform 61"/>
          <p:cNvSpPr>
            <a:spLocks/>
          </p:cNvSpPr>
          <p:nvPr/>
        </p:nvSpPr>
        <p:spPr bwMode="auto">
          <a:xfrm>
            <a:off x="3352800" y="3886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9364" name="Freeform 62"/>
          <p:cNvSpPr>
            <a:spLocks/>
          </p:cNvSpPr>
          <p:nvPr/>
        </p:nvSpPr>
        <p:spPr bwMode="auto">
          <a:xfrm>
            <a:off x="5562600" y="43434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9365" name="Freeform 63"/>
          <p:cNvSpPr>
            <a:spLocks/>
          </p:cNvSpPr>
          <p:nvPr/>
        </p:nvSpPr>
        <p:spPr bwMode="auto">
          <a:xfrm>
            <a:off x="5486400" y="16764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9366" name="Freeform 64"/>
          <p:cNvSpPr>
            <a:spLocks/>
          </p:cNvSpPr>
          <p:nvPr/>
        </p:nvSpPr>
        <p:spPr bwMode="auto">
          <a:xfrm>
            <a:off x="5334000" y="25908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9367" name="Freeform 65"/>
          <p:cNvSpPr>
            <a:spLocks/>
          </p:cNvSpPr>
          <p:nvPr/>
        </p:nvSpPr>
        <p:spPr bwMode="auto">
          <a:xfrm>
            <a:off x="685800" y="24384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9368" name="Freeform 66"/>
          <p:cNvSpPr>
            <a:spLocks/>
          </p:cNvSpPr>
          <p:nvPr/>
        </p:nvSpPr>
        <p:spPr bwMode="auto">
          <a:xfrm>
            <a:off x="152400" y="3810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9369" name="Freeform 67"/>
          <p:cNvSpPr>
            <a:spLocks/>
          </p:cNvSpPr>
          <p:nvPr/>
        </p:nvSpPr>
        <p:spPr bwMode="auto">
          <a:xfrm>
            <a:off x="7162800" y="457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9370" name="Freeform 68"/>
          <p:cNvSpPr>
            <a:spLocks/>
          </p:cNvSpPr>
          <p:nvPr/>
        </p:nvSpPr>
        <p:spPr bwMode="auto">
          <a:xfrm>
            <a:off x="6781800" y="838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9371" name="Freeform 69"/>
          <p:cNvSpPr>
            <a:spLocks/>
          </p:cNvSpPr>
          <p:nvPr/>
        </p:nvSpPr>
        <p:spPr bwMode="auto">
          <a:xfrm>
            <a:off x="6934200" y="37338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9372" name="Freeform 70"/>
          <p:cNvSpPr>
            <a:spLocks/>
          </p:cNvSpPr>
          <p:nvPr/>
        </p:nvSpPr>
        <p:spPr bwMode="auto">
          <a:xfrm>
            <a:off x="5867400" y="5410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9373" name="Freeform 71"/>
          <p:cNvSpPr>
            <a:spLocks/>
          </p:cNvSpPr>
          <p:nvPr/>
        </p:nvSpPr>
        <p:spPr bwMode="auto">
          <a:xfrm>
            <a:off x="3962400" y="51054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9374" name="Freeform 72"/>
          <p:cNvSpPr>
            <a:spLocks/>
          </p:cNvSpPr>
          <p:nvPr/>
        </p:nvSpPr>
        <p:spPr bwMode="auto">
          <a:xfrm>
            <a:off x="228600" y="5410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9375" name="Freeform 73"/>
          <p:cNvSpPr>
            <a:spLocks/>
          </p:cNvSpPr>
          <p:nvPr/>
        </p:nvSpPr>
        <p:spPr bwMode="auto">
          <a:xfrm>
            <a:off x="1981200" y="56388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9376" name="Freeform 74"/>
          <p:cNvSpPr>
            <a:spLocks/>
          </p:cNvSpPr>
          <p:nvPr/>
        </p:nvSpPr>
        <p:spPr bwMode="auto">
          <a:xfrm>
            <a:off x="6248400" y="22098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9377" name="Freeform 75"/>
          <p:cNvSpPr>
            <a:spLocks/>
          </p:cNvSpPr>
          <p:nvPr/>
        </p:nvSpPr>
        <p:spPr bwMode="auto">
          <a:xfrm>
            <a:off x="7010400" y="28194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9378" name="Freeform 76"/>
          <p:cNvSpPr>
            <a:spLocks/>
          </p:cNvSpPr>
          <p:nvPr/>
        </p:nvSpPr>
        <p:spPr bwMode="auto">
          <a:xfrm>
            <a:off x="8382000" y="3124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9379" name="Freeform 77"/>
          <p:cNvSpPr>
            <a:spLocks/>
          </p:cNvSpPr>
          <p:nvPr/>
        </p:nvSpPr>
        <p:spPr bwMode="auto">
          <a:xfrm>
            <a:off x="8229600" y="40386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9380" name="Freeform 78"/>
          <p:cNvSpPr>
            <a:spLocks/>
          </p:cNvSpPr>
          <p:nvPr/>
        </p:nvSpPr>
        <p:spPr bwMode="auto">
          <a:xfrm>
            <a:off x="7848600" y="59436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9381" name="Freeform 79"/>
          <p:cNvSpPr>
            <a:spLocks/>
          </p:cNvSpPr>
          <p:nvPr/>
        </p:nvSpPr>
        <p:spPr bwMode="auto">
          <a:xfrm>
            <a:off x="6781800" y="49530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9382" name="Freeform 80"/>
          <p:cNvSpPr>
            <a:spLocks/>
          </p:cNvSpPr>
          <p:nvPr/>
        </p:nvSpPr>
        <p:spPr bwMode="auto">
          <a:xfrm>
            <a:off x="6781800" y="60960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9383" name="Freeform 81"/>
          <p:cNvSpPr>
            <a:spLocks/>
          </p:cNvSpPr>
          <p:nvPr/>
        </p:nvSpPr>
        <p:spPr bwMode="auto">
          <a:xfrm>
            <a:off x="5181600" y="36576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9384" name="Freeform 82"/>
          <p:cNvSpPr>
            <a:spLocks/>
          </p:cNvSpPr>
          <p:nvPr/>
        </p:nvSpPr>
        <p:spPr bwMode="auto">
          <a:xfrm>
            <a:off x="5029200" y="56388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9385" name="Freeform 83"/>
          <p:cNvSpPr>
            <a:spLocks/>
          </p:cNvSpPr>
          <p:nvPr/>
        </p:nvSpPr>
        <p:spPr bwMode="auto">
          <a:xfrm>
            <a:off x="2895600" y="5791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9386" name="Freeform 84"/>
          <p:cNvSpPr>
            <a:spLocks/>
          </p:cNvSpPr>
          <p:nvPr/>
        </p:nvSpPr>
        <p:spPr bwMode="auto">
          <a:xfrm>
            <a:off x="1066800" y="60198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9387" name="Freeform 85"/>
          <p:cNvSpPr>
            <a:spLocks/>
          </p:cNvSpPr>
          <p:nvPr/>
        </p:nvSpPr>
        <p:spPr bwMode="auto">
          <a:xfrm>
            <a:off x="-228600" y="48768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9388" name="Freeform 86"/>
          <p:cNvSpPr>
            <a:spLocks/>
          </p:cNvSpPr>
          <p:nvPr/>
        </p:nvSpPr>
        <p:spPr bwMode="auto">
          <a:xfrm>
            <a:off x="-381000" y="34290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9389" name="Freeform 87"/>
          <p:cNvSpPr>
            <a:spLocks/>
          </p:cNvSpPr>
          <p:nvPr/>
        </p:nvSpPr>
        <p:spPr bwMode="auto">
          <a:xfrm>
            <a:off x="-228600" y="21336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69390" name="Freeform 88"/>
          <p:cNvSpPr>
            <a:spLocks/>
          </p:cNvSpPr>
          <p:nvPr/>
        </p:nvSpPr>
        <p:spPr bwMode="auto">
          <a:xfrm>
            <a:off x="4724400" y="38100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69391" name="Freeform 89"/>
          <p:cNvSpPr>
            <a:spLocks/>
          </p:cNvSpPr>
          <p:nvPr/>
        </p:nvSpPr>
        <p:spPr bwMode="auto">
          <a:xfrm>
            <a:off x="-152400" y="47244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69392" name="Freeform 90"/>
          <p:cNvSpPr>
            <a:spLocks/>
          </p:cNvSpPr>
          <p:nvPr/>
        </p:nvSpPr>
        <p:spPr bwMode="auto">
          <a:xfrm>
            <a:off x="914400" y="36576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69393" name="Freeform 91"/>
          <p:cNvSpPr>
            <a:spLocks/>
          </p:cNvSpPr>
          <p:nvPr/>
        </p:nvSpPr>
        <p:spPr bwMode="auto">
          <a:xfrm>
            <a:off x="5486400" y="15240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69394" name="Freeform 92"/>
          <p:cNvSpPr>
            <a:spLocks/>
          </p:cNvSpPr>
          <p:nvPr/>
        </p:nvSpPr>
        <p:spPr bwMode="auto">
          <a:xfrm>
            <a:off x="4648200" y="26670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69395" name="Freeform 93"/>
          <p:cNvSpPr>
            <a:spLocks/>
          </p:cNvSpPr>
          <p:nvPr/>
        </p:nvSpPr>
        <p:spPr bwMode="auto">
          <a:xfrm>
            <a:off x="3886200" y="35052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69396" name="Freeform 94"/>
          <p:cNvSpPr>
            <a:spLocks/>
          </p:cNvSpPr>
          <p:nvPr/>
        </p:nvSpPr>
        <p:spPr bwMode="auto">
          <a:xfrm>
            <a:off x="2057400" y="2286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69397" name="Freeform 95"/>
          <p:cNvSpPr>
            <a:spLocks/>
          </p:cNvSpPr>
          <p:nvPr/>
        </p:nvSpPr>
        <p:spPr bwMode="auto">
          <a:xfrm>
            <a:off x="2819400" y="28194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69398" name="Freeform 96"/>
          <p:cNvSpPr>
            <a:spLocks/>
          </p:cNvSpPr>
          <p:nvPr/>
        </p:nvSpPr>
        <p:spPr bwMode="auto">
          <a:xfrm>
            <a:off x="1600200" y="22098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69399" name="Freeform 97"/>
          <p:cNvSpPr>
            <a:spLocks/>
          </p:cNvSpPr>
          <p:nvPr/>
        </p:nvSpPr>
        <p:spPr bwMode="auto">
          <a:xfrm>
            <a:off x="8763000" y="32004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69400" name="Freeform 98"/>
          <p:cNvSpPr>
            <a:spLocks/>
          </p:cNvSpPr>
          <p:nvPr/>
        </p:nvSpPr>
        <p:spPr bwMode="auto">
          <a:xfrm>
            <a:off x="7848600" y="3810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69401" name="Freeform 99"/>
          <p:cNvSpPr>
            <a:spLocks/>
          </p:cNvSpPr>
          <p:nvPr/>
        </p:nvSpPr>
        <p:spPr bwMode="auto">
          <a:xfrm>
            <a:off x="4191000" y="9144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69402" name="Freeform 100"/>
          <p:cNvSpPr>
            <a:spLocks/>
          </p:cNvSpPr>
          <p:nvPr/>
        </p:nvSpPr>
        <p:spPr bwMode="auto">
          <a:xfrm>
            <a:off x="6019800" y="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69403" name="Freeform 101"/>
          <p:cNvSpPr>
            <a:spLocks/>
          </p:cNvSpPr>
          <p:nvPr/>
        </p:nvSpPr>
        <p:spPr bwMode="auto">
          <a:xfrm>
            <a:off x="1905000" y="40386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69404" name="Freeform 102"/>
          <p:cNvSpPr>
            <a:spLocks/>
          </p:cNvSpPr>
          <p:nvPr/>
        </p:nvSpPr>
        <p:spPr bwMode="auto">
          <a:xfrm>
            <a:off x="2590800" y="41910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69405" name="Freeform 103"/>
          <p:cNvSpPr>
            <a:spLocks/>
          </p:cNvSpPr>
          <p:nvPr/>
        </p:nvSpPr>
        <p:spPr bwMode="auto">
          <a:xfrm>
            <a:off x="6096000" y="39624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69406" name="Freeform 104"/>
          <p:cNvSpPr>
            <a:spLocks/>
          </p:cNvSpPr>
          <p:nvPr/>
        </p:nvSpPr>
        <p:spPr bwMode="auto">
          <a:xfrm>
            <a:off x="7315200" y="25146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69407" name="Freeform 105"/>
          <p:cNvSpPr>
            <a:spLocks/>
          </p:cNvSpPr>
          <p:nvPr/>
        </p:nvSpPr>
        <p:spPr bwMode="auto">
          <a:xfrm>
            <a:off x="6858000" y="7620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69408" name="Freeform 106"/>
          <p:cNvSpPr>
            <a:spLocks/>
          </p:cNvSpPr>
          <p:nvPr/>
        </p:nvSpPr>
        <p:spPr bwMode="auto">
          <a:xfrm>
            <a:off x="4267200" y="24384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69409" name="Freeform 107"/>
          <p:cNvSpPr>
            <a:spLocks/>
          </p:cNvSpPr>
          <p:nvPr/>
        </p:nvSpPr>
        <p:spPr bwMode="auto">
          <a:xfrm>
            <a:off x="8458200" y="13716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69410" name="Freeform 108"/>
          <p:cNvSpPr>
            <a:spLocks/>
          </p:cNvSpPr>
          <p:nvPr/>
        </p:nvSpPr>
        <p:spPr bwMode="auto">
          <a:xfrm>
            <a:off x="7620000" y="19050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69411" name="Freeform 109"/>
          <p:cNvSpPr>
            <a:spLocks/>
          </p:cNvSpPr>
          <p:nvPr/>
        </p:nvSpPr>
        <p:spPr bwMode="auto">
          <a:xfrm>
            <a:off x="4953000" y="27432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69412" name="Freeform 110"/>
          <p:cNvSpPr>
            <a:spLocks/>
          </p:cNvSpPr>
          <p:nvPr/>
        </p:nvSpPr>
        <p:spPr bwMode="auto">
          <a:xfrm>
            <a:off x="6096000" y="30480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69413" name="Freeform 111"/>
          <p:cNvSpPr>
            <a:spLocks/>
          </p:cNvSpPr>
          <p:nvPr/>
        </p:nvSpPr>
        <p:spPr bwMode="auto">
          <a:xfrm>
            <a:off x="4038600" y="29718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69414" name="Freeform 112"/>
          <p:cNvSpPr>
            <a:spLocks/>
          </p:cNvSpPr>
          <p:nvPr/>
        </p:nvSpPr>
        <p:spPr bwMode="auto">
          <a:xfrm>
            <a:off x="3352800" y="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69415" name="Freeform 113"/>
          <p:cNvSpPr>
            <a:spLocks/>
          </p:cNvSpPr>
          <p:nvPr/>
        </p:nvSpPr>
        <p:spPr bwMode="auto">
          <a:xfrm>
            <a:off x="4572000" y="762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69416" name="Freeform 114"/>
          <p:cNvSpPr>
            <a:spLocks/>
          </p:cNvSpPr>
          <p:nvPr/>
        </p:nvSpPr>
        <p:spPr bwMode="auto">
          <a:xfrm>
            <a:off x="5943600" y="762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69417" name="Freeform 115"/>
          <p:cNvSpPr>
            <a:spLocks/>
          </p:cNvSpPr>
          <p:nvPr/>
        </p:nvSpPr>
        <p:spPr bwMode="auto">
          <a:xfrm>
            <a:off x="8610600" y="1524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69418" name="Freeform 116"/>
          <p:cNvSpPr>
            <a:spLocks/>
          </p:cNvSpPr>
          <p:nvPr/>
        </p:nvSpPr>
        <p:spPr bwMode="auto">
          <a:xfrm>
            <a:off x="6172200" y="57912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69419" name="Freeform 117"/>
          <p:cNvSpPr>
            <a:spLocks/>
          </p:cNvSpPr>
          <p:nvPr/>
        </p:nvSpPr>
        <p:spPr bwMode="auto">
          <a:xfrm>
            <a:off x="4267200" y="63246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69420" name="Freeform 118"/>
          <p:cNvSpPr>
            <a:spLocks/>
          </p:cNvSpPr>
          <p:nvPr/>
        </p:nvSpPr>
        <p:spPr bwMode="auto">
          <a:xfrm>
            <a:off x="304800" y="63246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69421" name="Freeform 119"/>
          <p:cNvSpPr>
            <a:spLocks/>
          </p:cNvSpPr>
          <p:nvPr/>
        </p:nvSpPr>
        <p:spPr bwMode="auto">
          <a:xfrm>
            <a:off x="2362200" y="63246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69422" name="Freeform 120"/>
          <p:cNvSpPr>
            <a:spLocks/>
          </p:cNvSpPr>
          <p:nvPr/>
        </p:nvSpPr>
        <p:spPr bwMode="auto">
          <a:xfrm>
            <a:off x="1905000" y="49530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69423" name="Freeform 121"/>
          <p:cNvSpPr>
            <a:spLocks/>
          </p:cNvSpPr>
          <p:nvPr/>
        </p:nvSpPr>
        <p:spPr bwMode="auto">
          <a:xfrm>
            <a:off x="5181600" y="15240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69424" name="Freeform 122"/>
          <p:cNvSpPr>
            <a:spLocks/>
          </p:cNvSpPr>
          <p:nvPr/>
        </p:nvSpPr>
        <p:spPr bwMode="auto">
          <a:xfrm>
            <a:off x="8763000" y="52578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69425" name="Freeform 123"/>
          <p:cNvSpPr>
            <a:spLocks/>
          </p:cNvSpPr>
          <p:nvPr/>
        </p:nvSpPr>
        <p:spPr bwMode="auto">
          <a:xfrm>
            <a:off x="5638800" y="60198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69426" name="Freeform 124"/>
          <p:cNvSpPr>
            <a:spLocks/>
          </p:cNvSpPr>
          <p:nvPr/>
        </p:nvSpPr>
        <p:spPr bwMode="auto">
          <a:xfrm>
            <a:off x="-304800" y="61722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69427" name="Freeform 125"/>
          <p:cNvSpPr>
            <a:spLocks/>
          </p:cNvSpPr>
          <p:nvPr/>
        </p:nvSpPr>
        <p:spPr bwMode="auto">
          <a:xfrm>
            <a:off x="3733800" y="46482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69428" name="Freeform 126"/>
          <p:cNvSpPr>
            <a:spLocks/>
          </p:cNvSpPr>
          <p:nvPr/>
        </p:nvSpPr>
        <p:spPr bwMode="auto">
          <a:xfrm>
            <a:off x="228600" y="26670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69429" name="Freeform 127"/>
          <p:cNvSpPr>
            <a:spLocks/>
          </p:cNvSpPr>
          <p:nvPr/>
        </p:nvSpPr>
        <p:spPr bwMode="auto">
          <a:xfrm>
            <a:off x="1600200" y="32004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69430" name="Freeform 128"/>
          <p:cNvSpPr>
            <a:spLocks/>
          </p:cNvSpPr>
          <p:nvPr/>
        </p:nvSpPr>
        <p:spPr bwMode="auto">
          <a:xfrm>
            <a:off x="4876800" y="33528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69431" name="Freeform 129"/>
          <p:cNvSpPr>
            <a:spLocks/>
          </p:cNvSpPr>
          <p:nvPr/>
        </p:nvSpPr>
        <p:spPr bwMode="auto">
          <a:xfrm>
            <a:off x="2133600" y="22098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69432" name="Freeform 130"/>
          <p:cNvSpPr>
            <a:spLocks/>
          </p:cNvSpPr>
          <p:nvPr/>
        </p:nvSpPr>
        <p:spPr bwMode="auto">
          <a:xfrm>
            <a:off x="3352800" y="13716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69433" name="Freeform 131"/>
          <p:cNvSpPr>
            <a:spLocks/>
          </p:cNvSpPr>
          <p:nvPr/>
        </p:nvSpPr>
        <p:spPr bwMode="auto">
          <a:xfrm>
            <a:off x="5334000" y="3048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69434" name="Freeform 132"/>
          <p:cNvSpPr>
            <a:spLocks/>
          </p:cNvSpPr>
          <p:nvPr/>
        </p:nvSpPr>
        <p:spPr bwMode="auto">
          <a:xfrm>
            <a:off x="7620000" y="762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69435" name="Freeform 133"/>
          <p:cNvSpPr>
            <a:spLocks/>
          </p:cNvSpPr>
          <p:nvPr/>
        </p:nvSpPr>
        <p:spPr bwMode="auto">
          <a:xfrm>
            <a:off x="8534400" y="21336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69436" name="Freeform 134"/>
          <p:cNvSpPr>
            <a:spLocks/>
          </p:cNvSpPr>
          <p:nvPr/>
        </p:nvSpPr>
        <p:spPr bwMode="auto">
          <a:xfrm>
            <a:off x="8001000" y="61722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69437" name="Freeform 135"/>
          <p:cNvSpPr>
            <a:spLocks/>
          </p:cNvSpPr>
          <p:nvPr/>
        </p:nvSpPr>
        <p:spPr bwMode="auto">
          <a:xfrm>
            <a:off x="3200400" y="61722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69438" name="Freeform 136"/>
          <p:cNvSpPr>
            <a:spLocks/>
          </p:cNvSpPr>
          <p:nvPr/>
        </p:nvSpPr>
        <p:spPr bwMode="auto">
          <a:xfrm>
            <a:off x="5943600" y="14478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US"/>
          </a:p>
        </p:txBody>
      </p:sp>
      <p:sp>
        <p:nvSpPr>
          <p:cNvPr id="269439" name="Freeform 137"/>
          <p:cNvSpPr>
            <a:spLocks/>
          </p:cNvSpPr>
          <p:nvPr/>
        </p:nvSpPr>
        <p:spPr bwMode="auto">
          <a:xfrm>
            <a:off x="6629400" y="26670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US"/>
          </a:p>
        </p:txBody>
      </p:sp>
      <p:sp>
        <p:nvSpPr>
          <p:cNvPr id="269440" name="Freeform 138"/>
          <p:cNvSpPr>
            <a:spLocks/>
          </p:cNvSpPr>
          <p:nvPr/>
        </p:nvSpPr>
        <p:spPr bwMode="auto">
          <a:xfrm>
            <a:off x="2438400" y="51054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US"/>
          </a:p>
        </p:txBody>
      </p:sp>
      <p:sp>
        <p:nvSpPr>
          <p:cNvPr id="269441" name="Freeform 139"/>
          <p:cNvSpPr>
            <a:spLocks/>
          </p:cNvSpPr>
          <p:nvPr/>
        </p:nvSpPr>
        <p:spPr bwMode="auto">
          <a:xfrm>
            <a:off x="2286000" y="41910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US"/>
          </a:p>
        </p:txBody>
      </p:sp>
      <p:sp>
        <p:nvSpPr>
          <p:cNvPr id="269442" name="Freeform 140"/>
          <p:cNvSpPr>
            <a:spLocks/>
          </p:cNvSpPr>
          <p:nvPr/>
        </p:nvSpPr>
        <p:spPr bwMode="auto">
          <a:xfrm>
            <a:off x="457200" y="13716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US"/>
          </a:p>
        </p:txBody>
      </p:sp>
      <p:sp>
        <p:nvSpPr>
          <p:cNvPr id="269443" name="Freeform 141"/>
          <p:cNvSpPr>
            <a:spLocks/>
          </p:cNvSpPr>
          <p:nvPr/>
        </p:nvSpPr>
        <p:spPr bwMode="auto">
          <a:xfrm>
            <a:off x="8001000" y="5334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US"/>
          </a:p>
        </p:txBody>
      </p:sp>
      <p:sp>
        <p:nvSpPr>
          <p:cNvPr id="269444" name="Freeform 142"/>
          <p:cNvSpPr>
            <a:spLocks/>
          </p:cNvSpPr>
          <p:nvPr/>
        </p:nvSpPr>
        <p:spPr bwMode="auto">
          <a:xfrm>
            <a:off x="7086600" y="50292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US"/>
          </a:p>
        </p:txBody>
      </p:sp>
      <p:sp>
        <p:nvSpPr>
          <p:cNvPr id="269445" name="Freeform 143"/>
          <p:cNvSpPr>
            <a:spLocks/>
          </p:cNvSpPr>
          <p:nvPr/>
        </p:nvSpPr>
        <p:spPr bwMode="auto">
          <a:xfrm>
            <a:off x="1295400" y="51816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US"/>
          </a:p>
        </p:txBody>
      </p:sp>
      <p:sp>
        <p:nvSpPr>
          <p:cNvPr id="269446" name="Freeform 144"/>
          <p:cNvSpPr>
            <a:spLocks/>
          </p:cNvSpPr>
          <p:nvPr/>
        </p:nvSpPr>
        <p:spPr bwMode="auto">
          <a:xfrm>
            <a:off x="1295400" y="28194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US"/>
          </a:p>
        </p:txBody>
      </p:sp>
      <p:sp>
        <p:nvSpPr>
          <p:cNvPr id="269447" name="Freeform 145"/>
          <p:cNvSpPr>
            <a:spLocks/>
          </p:cNvSpPr>
          <p:nvPr/>
        </p:nvSpPr>
        <p:spPr bwMode="auto">
          <a:xfrm>
            <a:off x="3200400" y="44958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US"/>
          </a:p>
        </p:txBody>
      </p:sp>
      <p:sp>
        <p:nvSpPr>
          <p:cNvPr id="269448" name="Freeform 146"/>
          <p:cNvSpPr>
            <a:spLocks/>
          </p:cNvSpPr>
          <p:nvPr/>
        </p:nvSpPr>
        <p:spPr bwMode="auto">
          <a:xfrm>
            <a:off x="3352800" y="22098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US"/>
          </a:p>
        </p:txBody>
      </p:sp>
      <p:sp>
        <p:nvSpPr>
          <p:cNvPr id="269449" name="Freeform 147"/>
          <p:cNvSpPr>
            <a:spLocks/>
          </p:cNvSpPr>
          <p:nvPr/>
        </p:nvSpPr>
        <p:spPr bwMode="auto">
          <a:xfrm>
            <a:off x="7315200" y="14478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US"/>
          </a:p>
        </p:txBody>
      </p:sp>
      <p:sp>
        <p:nvSpPr>
          <p:cNvPr id="269450" name="Freeform 148"/>
          <p:cNvSpPr>
            <a:spLocks/>
          </p:cNvSpPr>
          <p:nvPr/>
        </p:nvSpPr>
        <p:spPr bwMode="auto">
          <a:xfrm>
            <a:off x="4648200" y="41910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US"/>
          </a:p>
        </p:txBody>
      </p:sp>
      <p:sp>
        <p:nvSpPr>
          <p:cNvPr id="269451" name="Freeform 149"/>
          <p:cNvSpPr>
            <a:spLocks/>
          </p:cNvSpPr>
          <p:nvPr/>
        </p:nvSpPr>
        <p:spPr bwMode="auto">
          <a:xfrm>
            <a:off x="7315200" y="4572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US"/>
          </a:p>
        </p:txBody>
      </p:sp>
      <p:sp>
        <p:nvSpPr>
          <p:cNvPr id="269452" name="Freeform 150"/>
          <p:cNvSpPr>
            <a:spLocks/>
          </p:cNvSpPr>
          <p:nvPr/>
        </p:nvSpPr>
        <p:spPr bwMode="auto">
          <a:xfrm>
            <a:off x="-152400" y="12192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US"/>
          </a:p>
        </p:txBody>
      </p:sp>
      <p:sp>
        <p:nvSpPr>
          <p:cNvPr id="269453" name="Freeform 151"/>
          <p:cNvSpPr>
            <a:spLocks/>
          </p:cNvSpPr>
          <p:nvPr/>
        </p:nvSpPr>
        <p:spPr bwMode="auto">
          <a:xfrm>
            <a:off x="3352800" y="33528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US"/>
          </a:p>
        </p:txBody>
      </p:sp>
      <p:sp>
        <p:nvSpPr>
          <p:cNvPr id="269454" name="Freeform 152"/>
          <p:cNvSpPr>
            <a:spLocks/>
          </p:cNvSpPr>
          <p:nvPr/>
        </p:nvSpPr>
        <p:spPr bwMode="auto">
          <a:xfrm>
            <a:off x="5410200" y="49530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US"/>
          </a:p>
        </p:txBody>
      </p:sp>
      <p:sp>
        <p:nvSpPr>
          <p:cNvPr id="269455" name="Freeform 153"/>
          <p:cNvSpPr>
            <a:spLocks/>
          </p:cNvSpPr>
          <p:nvPr/>
        </p:nvSpPr>
        <p:spPr bwMode="auto">
          <a:xfrm>
            <a:off x="2362200" y="35814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US"/>
          </a:p>
        </p:txBody>
      </p:sp>
      <p:sp>
        <p:nvSpPr>
          <p:cNvPr id="269456" name="Freeform 154"/>
          <p:cNvSpPr>
            <a:spLocks/>
          </p:cNvSpPr>
          <p:nvPr/>
        </p:nvSpPr>
        <p:spPr bwMode="auto">
          <a:xfrm>
            <a:off x="4648200" y="32004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US"/>
          </a:p>
        </p:txBody>
      </p:sp>
      <p:sp>
        <p:nvSpPr>
          <p:cNvPr id="269457" name="Freeform 155"/>
          <p:cNvSpPr>
            <a:spLocks/>
          </p:cNvSpPr>
          <p:nvPr/>
        </p:nvSpPr>
        <p:spPr bwMode="auto">
          <a:xfrm>
            <a:off x="8229600" y="762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US"/>
          </a:p>
        </p:txBody>
      </p:sp>
      <p:sp>
        <p:nvSpPr>
          <p:cNvPr id="269458" name="Freeform 156"/>
          <p:cNvSpPr>
            <a:spLocks/>
          </p:cNvSpPr>
          <p:nvPr/>
        </p:nvSpPr>
        <p:spPr bwMode="auto">
          <a:xfrm>
            <a:off x="5791200" y="35814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US"/>
          </a:p>
        </p:txBody>
      </p:sp>
      <p:sp>
        <p:nvSpPr>
          <p:cNvPr id="269459" name="Freeform 157"/>
          <p:cNvSpPr>
            <a:spLocks/>
          </p:cNvSpPr>
          <p:nvPr/>
        </p:nvSpPr>
        <p:spPr bwMode="auto">
          <a:xfrm>
            <a:off x="8534400" y="43434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US"/>
          </a:p>
        </p:txBody>
      </p:sp>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p:txBody>
          <a:bodyPr/>
          <a:lstStyle/>
          <a:p>
            <a:endParaRPr lang="en-US"/>
          </a:p>
        </p:txBody>
      </p:sp>
      <p:pic>
        <p:nvPicPr>
          <p:cNvPr id="270339" name="Picture 5" descr="welcome_mat"/>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372600" cy="7010400"/>
          </a:xfrm>
          <a:noFill/>
        </p:spPr>
      </p:pic>
      <p:sp>
        <p:nvSpPr>
          <p:cNvPr id="270340" name="Freeform 4"/>
          <p:cNvSpPr>
            <a:spLocks/>
          </p:cNvSpPr>
          <p:nvPr/>
        </p:nvSpPr>
        <p:spPr bwMode="auto">
          <a:xfrm>
            <a:off x="228600" y="762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70341" name="Freeform 5"/>
          <p:cNvSpPr>
            <a:spLocks/>
          </p:cNvSpPr>
          <p:nvPr/>
        </p:nvSpPr>
        <p:spPr bwMode="auto">
          <a:xfrm>
            <a:off x="2362200" y="14478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70342" name="Freeform 6"/>
          <p:cNvSpPr>
            <a:spLocks/>
          </p:cNvSpPr>
          <p:nvPr/>
        </p:nvSpPr>
        <p:spPr bwMode="auto">
          <a:xfrm>
            <a:off x="3048000" y="1524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70343" name="Freeform 7"/>
          <p:cNvSpPr>
            <a:spLocks/>
          </p:cNvSpPr>
          <p:nvPr/>
        </p:nvSpPr>
        <p:spPr bwMode="auto">
          <a:xfrm>
            <a:off x="4038600" y="14478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70344" name="Freeform 8"/>
          <p:cNvSpPr>
            <a:spLocks/>
          </p:cNvSpPr>
          <p:nvPr/>
        </p:nvSpPr>
        <p:spPr bwMode="auto">
          <a:xfrm>
            <a:off x="5029200" y="13716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70345" name="Freeform 9"/>
          <p:cNvSpPr>
            <a:spLocks/>
          </p:cNvSpPr>
          <p:nvPr/>
        </p:nvSpPr>
        <p:spPr bwMode="auto">
          <a:xfrm>
            <a:off x="5791200" y="12954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US"/>
          </a:p>
        </p:txBody>
      </p:sp>
      <p:sp>
        <p:nvSpPr>
          <p:cNvPr id="270346" name="Freeform 10"/>
          <p:cNvSpPr>
            <a:spLocks/>
          </p:cNvSpPr>
          <p:nvPr/>
        </p:nvSpPr>
        <p:spPr bwMode="auto">
          <a:xfrm>
            <a:off x="7162800" y="12954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US"/>
          </a:p>
        </p:txBody>
      </p:sp>
      <p:sp>
        <p:nvSpPr>
          <p:cNvPr id="270347" name="Freeform 12"/>
          <p:cNvSpPr>
            <a:spLocks/>
          </p:cNvSpPr>
          <p:nvPr/>
        </p:nvSpPr>
        <p:spPr bwMode="auto">
          <a:xfrm>
            <a:off x="2286000" y="838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70348" name="Freeform 13"/>
          <p:cNvSpPr>
            <a:spLocks/>
          </p:cNvSpPr>
          <p:nvPr/>
        </p:nvSpPr>
        <p:spPr bwMode="auto">
          <a:xfrm>
            <a:off x="1676400" y="14478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70349" name="Freeform 14"/>
          <p:cNvSpPr>
            <a:spLocks/>
          </p:cNvSpPr>
          <p:nvPr/>
        </p:nvSpPr>
        <p:spPr bwMode="auto">
          <a:xfrm>
            <a:off x="2590800" y="20574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70350" name="Freeform 15"/>
          <p:cNvSpPr>
            <a:spLocks/>
          </p:cNvSpPr>
          <p:nvPr/>
        </p:nvSpPr>
        <p:spPr bwMode="auto">
          <a:xfrm>
            <a:off x="1295400" y="24384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70351" name="Freeform 16"/>
          <p:cNvSpPr>
            <a:spLocks/>
          </p:cNvSpPr>
          <p:nvPr/>
        </p:nvSpPr>
        <p:spPr bwMode="auto">
          <a:xfrm>
            <a:off x="3733800" y="3810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US"/>
          </a:p>
        </p:txBody>
      </p:sp>
      <p:sp>
        <p:nvSpPr>
          <p:cNvPr id="270352" name="Freeform 17"/>
          <p:cNvSpPr>
            <a:spLocks/>
          </p:cNvSpPr>
          <p:nvPr/>
        </p:nvSpPr>
        <p:spPr bwMode="auto">
          <a:xfrm>
            <a:off x="3124200" y="6858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US"/>
          </a:p>
        </p:txBody>
      </p:sp>
      <p:sp>
        <p:nvSpPr>
          <p:cNvPr id="270353" name="Freeform 20"/>
          <p:cNvSpPr>
            <a:spLocks/>
          </p:cNvSpPr>
          <p:nvPr/>
        </p:nvSpPr>
        <p:spPr bwMode="auto">
          <a:xfrm>
            <a:off x="7239000" y="44958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70354" name="Freeform 21"/>
          <p:cNvSpPr>
            <a:spLocks/>
          </p:cNvSpPr>
          <p:nvPr/>
        </p:nvSpPr>
        <p:spPr bwMode="auto">
          <a:xfrm>
            <a:off x="5943600" y="46482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70355" name="Freeform 25"/>
          <p:cNvSpPr>
            <a:spLocks/>
          </p:cNvSpPr>
          <p:nvPr/>
        </p:nvSpPr>
        <p:spPr bwMode="auto">
          <a:xfrm>
            <a:off x="2590800" y="33528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70356" name="Freeform 30"/>
          <p:cNvSpPr>
            <a:spLocks/>
          </p:cNvSpPr>
          <p:nvPr/>
        </p:nvSpPr>
        <p:spPr bwMode="auto">
          <a:xfrm>
            <a:off x="838200" y="29718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70357" name="Freeform 31"/>
          <p:cNvSpPr>
            <a:spLocks/>
          </p:cNvSpPr>
          <p:nvPr/>
        </p:nvSpPr>
        <p:spPr bwMode="auto">
          <a:xfrm>
            <a:off x="1524000" y="15240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70358" name="Freeform 32"/>
          <p:cNvSpPr>
            <a:spLocks/>
          </p:cNvSpPr>
          <p:nvPr/>
        </p:nvSpPr>
        <p:spPr bwMode="auto">
          <a:xfrm>
            <a:off x="3810000" y="-3810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70359" name="Freeform 34"/>
          <p:cNvSpPr>
            <a:spLocks/>
          </p:cNvSpPr>
          <p:nvPr/>
        </p:nvSpPr>
        <p:spPr bwMode="auto">
          <a:xfrm>
            <a:off x="4267200" y="11430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70360" name="Freeform 35"/>
          <p:cNvSpPr>
            <a:spLocks/>
          </p:cNvSpPr>
          <p:nvPr/>
        </p:nvSpPr>
        <p:spPr bwMode="auto">
          <a:xfrm>
            <a:off x="5029200" y="-4572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70361" name="Freeform 36"/>
          <p:cNvSpPr>
            <a:spLocks/>
          </p:cNvSpPr>
          <p:nvPr/>
        </p:nvSpPr>
        <p:spPr bwMode="auto">
          <a:xfrm>
            <a:off x="5638800" y="18288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70362" name="Freeform 37"/>
          <p:cNvSpPr>
            <a:spLocks/>
          </p:cNvSpPr>
          <p:nvPr/>
        </p:nvSpPr>
        <p:spPr bwMode="auto">
          <a:xfrm>
            <a:off x="6934200" y="11430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70363" name="Freeform 38"/>
          <p:cNvSpPr>
            <a:spLocks/>
          </p:cNvSpPr>
          <p:nvPr/>
        </p:nvSpPr>
        <p:spPr bwMode="auto">
          <a:xfrm>
            <a:off x="7086600" y="-3810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70364" name="Freeform 39"/>
          <p:cNvSpPr>
            <a:spLocks/>
          </p:cNvSpPr>
          <p:nvPr/>
        </p:nvSpPr>
        <p:spPr bwMode="auto">
          <a:xfrm>
            <a:off x="1295400" y="-6096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70365" name="Freeform 40"/>
          <p:cNvSpPr>
            <a:spLocks/>
          </p:cNvSpPr>
          <p:nvPr/>
        </p:nvSpPr>
        <p:spPr bwMode="auto">
          <a:xfrm>
            <a:off x="7162800" y="18288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70366" name="Freeform 41"/>
          <p:cNvSpPr>
            <a:spLocks/>
          </p:cNvSpPr>
          <p:nvPr/>
        </p:nvSpPr>
        <p:spPr bwMode="auto">
          <a:xfrm>
            <a:off x="-762000" y="1524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70367" name="Freeform 42"/>
          <p:cNvSpPr>
            <a:spLocks/>
          </p:cNvSpPr>
          <p:nvPr/>
        </p:nvSpPr>
        <p:spPr bwMode="auto">
          <a:xfrm>
            <a:off x="-762000" y="16764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70368" name="Freeform 43"/>
          <p:cNvSpPr>
            <a:spLocks/>
          </p:cNvSpPr>
          <p:nvPr/>
        </p:nvSpPr>
        <p:spPr bwMode="auto">
          <a:xfrm>
            <a:off x="2438400" y="9906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70369" name="Freeform 45"/>
          <p:cNvSpPr>
            <a:spLocks/>
          </p:cNvSpPr>
          <p:nvPr/>
        </p:nvSpPr>
        <p:spPr bwMode="auto">
          <a:xfrm>
            <a:off x="4267200" y="35814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70370" name="Freeform 46"/>
          <p:cNvSpPr>
            <a:spLocks/>
          </p:cNvSpPr>
          <p:nvPr/>
        </p:nvSpPr>
        <p:spPr bwMode="auto">
          <a:xfrm>
            <a:off x="4038600" y="5334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70371" name="Freeform 47"/>
          <p:cNvSpPr>
            <a:spLocks/>
          </p:cNvSpPr>
          <p:nvPr/>
        </p:nvSpPr>
        <p:spPr bwMode="auto">
          <a:xfrm>
            <a:off x="1295400" y="9906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70372" name="Freeform 48"/>
          <p:cNvSpPr>
            <a:spLocks/>
          </p:cNvSpPr>
          <p:nvPr/>
        </p:nvSpPr>
        <p:spPr bwMode="auto">
          <a:xfrm>
            <a:off x="304800" y="41148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70373" name="Freeform 49"/>
          <p:cNvSpPr>
            <a:spLocks/>
          </p:cNvSpPr>
          <p:nvPr/>
        </p:nvSpPr>
        <p:spPr bwMode="auto">
          <a:xfrm>
            <a:off x="1600200" y="3886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70374" name="Freeform 51"/>
          <p:cNvSpPr>
            <a:spLocks/>
          </p:cNvSpPr>
          <p:nvPr/>
        </p:nvSpPr>
        <p:spPr bwMode="auto">
          <a:xfrm>
            <a:off x="3352800" y="3886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70375" name="Freeform 52"/>
          <p:cNvSpPr>
            <a:spLocks/>
          </p:cNvSpPr>
          <p:nvPr/>
        </p:nvSpPr>
        <p:spPr bwMode="auto">
          <a:xfrm>
            <a:off x="5562600" y="43434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70376" name="Freeform 53"/>
          <p:cNvSpPr>
            <a:spLocks/>
          </p:cNvSpPr>
          <p:nvPr/>
        </p:nvSpPr>
        <p:spPr bwMode="auto">
          <a:xfrm>
            <a:off x="5486400" y="16764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70377" name="Freeform 54"/>
          <p:cNvSpPr>
            <a:spLocks/>
          </p:cNvSpPr>
          <p:nvPr/>
        </p:nvSpPr>
        <p:spPr bwMode="auto">
          <a:xfrm>
            <a:off x="5334000" y="25908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70378" name="Freeform 56"/>
          <p:cNvSpPr>
            <a:spLocks/>
          </p:cNvSpPr>
          <p:nvPr/>
        </p:nvSpPr>
        <p:spPr bwMode="auto">
          <a:xfrm>
            <a:off x="152400" y="3810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70379" name="Freeform 57"/>
          <p:cNvSpPr>
            <a:spLocks/>
          </p:cNvSpPr>
          <p:nvPr/>
        </p:nvSpPr>
        <p:spPr bwMode="auto">
          <a:xfrm>
            <a:off x="7162800" y="457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70380" name="Freeform 58"/>
          <p:cNvSpPr>
            <a:spLocks/>
          </p:cNvSpPr>
          <p:nvPr/>
        </p:nvSpPr>
        <p:spPr bwMode="auto">
          <a:xfrm>
            <a:off x="6781800" y="838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70381" name="Freeform 59"/>
          <p:cNvSpPr>
            <a:spLocks/>
          </p:cNvSpPr>
          <p:nvPr/>
        </p:nvSpPr>
        <p:spPr bwMode="auto">
          <a:xfrm>
            <a:off x="6934200" y="37338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70382" name="Freeform 61"/>
          <p:cNvSpPr>
            <a:spLocks/>
          </p:cNvSpPr>
          <p:nvPr/>
        </p:nvSpPr>
        <p:spPr bwMode="auto">
          <a:xfrm>
            <a:off x="3962400" y="51054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70383" name="Freeform 64"/>
          <p:cNvSpPr>
            <a:spLocks/>
          </p:cNvSpPr>
          <p:nvPr/>
        </p:nvSpPr>
        <p:spPr bwMode="auto">
          <a:xfrm>
            <a:off x="6248400" y="22098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70384" name="Freeform 68"/>
          <p:cNvSpPr>
            <a:spLocks/>
          </p:cNvSpPr>
          <p:nvPr/>
        </p:nvSpPr>
        <p:spPr bwMode="auto">
          <a:xfrm>
            <a:off x="7848600" y="59436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70385" name="Freeform 69"/>
          <p:cNvSpPr>
            <a:spLocks/>
          </p:cNvSpPr>
          <p:nvPr/>
        </p:nvSpPr>
        <p:spPr bwMode="auto">
          <a:xfrm>
            <a:off x="6781800" y="49530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70386" name="Freeform 71"/>
          <p:cNvSpPr>
            <a:spLocks/>
          </p:cNvSpPr>
          <p:nvPr/>
        </p:nvSpPr>
        <p:spPr bwMode="auto">
          <a:xfrm>
            <a:off x="5181600" y="36576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70387" name="Freeform 76"/>
          <p:cNvSpPr>
            <a:spLocks/>
          </p:cNvSpPr>
          <p:nvPr/>
        </p:nvSpPr>
        <p:spPr bwMode="auto">
          <a:xfrm>
            <a:off x="-381000" y="34290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70388" name="Freeform 84"/>
          <p:cNvSpPr>
            <a:spLocks/>
          </p:cNvSpPr>
          <p:nvPr/>
        </p:nvSpPr>
        <p:spPr bwMode="auto">
          <a:xfrm>
            <a:off x="2057400" y="2286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70389" name="Freeform 85"/>
          <p:cNvSpPr>
            <a:spLocks/>
          </p:cNvSpPr>
          <p:nvPr/>
        </p:nvSpPr>
        <p:spPr bwMode="auto">
          <a:xfrm>
            <a:off x="2819400" y="28194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70390" name="Freeform 86"/>
          <p:cNvSpPr>
            <a:spLocks/>
          </p:cNvSpPr>
          <p:nvPr/>
        </p:nvSpPr>
        <p:spPr bwMode="auto">
          <a:xfrm>
            <a:off x="1600200" y="22098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70391" name="Freeform 87"/>
          <p:cNvSpPr>
            <a:spLocks/>
          </p:cNvSpPr>
          <p:nvPr/>
        </p:nvSpPr>
        <p:spPr bwMode="auto">
          <a:xfrm>
            <a:off x="8763000" y="32004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70392" name="Freeform 88"/>
          <p:cNvSpPr>
            <a:spLocks/>
          </p:cNvSpPr>
          <p:nvPr/>
        </p:nvSpPr>
        <p:spPr bwMode="auto">
          <a:xfrm>
            <a:off x="7848600" y="3810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70393" name="Freeform 89"/>
          <p:cNvSpPr>
            <a:spLocks/>
          </p:cNvSpPr>
          <p:nvPr/>
        </p:nvSpPr>
        <p:spPr bwMode="auto">
          <a:xfrm>
            <a:off x="4191000" y="9144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70394" name="Freeform 90"/>
          <p:cNvSpPr>
            <a:spLocks/>
          </p:cNvSpPr>
          <p:nvPr/>
        </p:nvSpPr>
        <p:spPr bwMode="auto">
          <a:xfrm>
            <a:off x="6019800" y="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70395" name="Freeform 91"/>
          <p:cNvSpPr>
            <a:spLocks/>
          </p:cNvSpPr>
          <p:nvPr/>
        </p:nvSpPr>
        <p:spPr bwMode="auto">
          <a:xfrm>
            <a:off x="1905000" y="40386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70396" name="Freeform 92"/>
          <p:cNvSpPr>
            <a:spLocks/>
          </p:cNvSpPr>
          <p:nvPr/>
        </p:nvSpPr>
        <p:spPr bwMode="auto">
          <a:xfrm>
            <a:off x="2590800" y="41910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70397" name="Freeform 93"/>
          <p:cNvSpPr>
            <a:spLocks/>
          </p:cNvSpPr>
          <p:nvPr/>
        </p:nvSpPr>
        <p:spPr bwMode="auto">
          <a:xfrm>
            <a:off x="6096000" y="39624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70398" name="Freeform 94"/>
          <p:cNvSpPr>
            <a:spLocks/>
          </p:cNvSpPr>
          <p:nvPr/>
        </p:nvSpPr>
        <p:spPr bwMode="auto">
          <a:xfrm>
            <a:off x="7315200" y="25146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70399" name="Freeform 95"/>
          <p:cNvSpPr>
            <a:spLocks/>
          </p:cNvSpPr>
          <p:nvPr/>
        </p:nvSpPr>
        <p:spPr bwMode="auto">
          <a:xfrm>
            <a:off x="6858000" y="7620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70400" name="Freeform 97"/>
          <p:cNvSpPr>
            <a:spLocks/>
          </p:cNvSpPr>
          <p:nvPr/>
        </p:nvSpPr>
        <p:spPr bwMode="auto">
          <a:xfrm>
            <a:off x="8458200" y="13716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70401" name="Freeform 102"/>
          <p:cNvSpPr>
            <a:spLocks/>
          </p:cNvSpPr>
          <p:nvPr/>
        </p:nvSpPr>
        <p:spPr bwMode="auto">
          <a:xfrm>
            <a:off x="3352800" y="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70402" name="Freeform 103"/>
          <p:cNvSpPr>
            <a:spLocks/>
          </p:cNvSpPr>
          <p:nvPr/>
        </p:nvSpPr>
        <p:spPr bwMode="auto">
          <a:xfrm>
            <a:off x="4572000" y="762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70403" name="Freeform 104"/>
          <p:cNvSpPr>
            <a:spLocks/>
          </p:cNvSpPr>
          <p:nvPr/>
        </p:nvSpPr>
        <p:spPr bwMode="auto">
          <a:xfrm>
            <a:off x="5943600" y="762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70404" name="Freeform 105"/>
          <p:cNvSpPr>
            <a:spLocks/>
          </p:cNvSpPr>
          <p:nvPr/>
        </p:nvSpPr>
        <p:spPr bwMode="auto">
          <a:xfrm>
            <a:off x="8610600" y="1524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70405" name="Freeform 107"/>
          <p:cNvSpPr>
            <a:spLocks/>
          </p:cNvSpPr>
          <p:nvPr/>
        </p:nvSpPr>
        <p:spPr bwMode="auto">
          <a:xfrm>
            <a:off x="4267200" y="63246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70406" name="Freeform 108"/>
          <p:cNvSpPr>
            <a:spLocks/>
          </p:cNvSpPr>
          <p:nvPr/>
        </p:nvSpPr>
        <p:spPr bwMode="auto">
          <a:xfrm>
            <a:off x="304800" y="63246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70407" name="Freeform 109"/>
          <p:cNvSpPr>
            <a:spLocks/>
          </p:cNvSpPr>
          <p:nvPr/>
        </p:nvSpPr>
        <p:spPr bwMode="auto">
          <a:xfrm>
            <a:off x="2362200" y="63246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70408" name="Freeform 110"/>
          <p:cNvSpPr>
            <a:spLocks/>
          </p:cNvSpPr>
          <p:nvPr/>
        </p:nvSpPr>
        <p:spPr bwMode="auto">
          <a:xfrm>
            <a:off x="1905000" y="49530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70409" name="Freeform 111"/>
          <p:cNvSpPr>
            <a:spLocks/>
          </p:cNvSpPr>
          <p:nvPr/>
        </p:nvSpPr>
        <p:spPr bwMode="auto">
          <a:xfrm>
            <a:off x="5181600" y="15240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70410" name="Freeform 112"/>
          <p:cNvSpPr>
            <a:spLocks/>
          </p:cNvSpPr>
          <p:nvPr/>
        </p:nvSpPr>
        <p:spPr bwMode="auto">
          <a:xfrm>
            <a:off x="8763000" y="52578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70411" name="Freeform 113"/>
          <p:cNvSpPr>
            <a:spLocks/>
          </p:cNvSpPr>
          <p:nvPr/>
        </p:nvSpPr>
        <p:spPr bwMode="auto">
          <a:xfrm>
            <a:off x="5638800" y="60198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70412" name="Freeform 114"/>
          <p:cNvSpPr>
            <a:spLocks/>
          </p:cNvSpPr>
          <p:nvPr/>
        </p:nvSpPr>
        <p:spPr bwMode="auto">
          <a:xfrm>
            <a:off x="-304800" y="61722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70413" name="Freeform 115"/>
          <p:cNvSpPr>
            <a:spLocks/>
          </p:cNvSpPr>
          <p:nvPr/>
        </p:nvSpPr>
        <p:spPr bwMode="auto">
          <a:xfrm>
            <a:off x="3733800" y="46482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70414" name="Freeform 116"/>
          <p:cNvSpPr>
            <a:spLocks/>
          </p:cNvSpPr>
          <p:nvPr/>
        </p:nvSpPr>
        <p:spPr bwMode="auto">
          <a:xfrm>
            <a:off x="228600" y="26670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70415" name="Freeform 118"/>
          <p:cNvSpPr>
            <a:spLocks/>
          </p:cNvSpPr>
          <p:nvPr/>
        </p:nvSpPr>
        <p:spPr bwMode="auto">
          <a:xfrm>
            <a:off x="4876800" y="33528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70416" name="Freeform 119"/>
          <p:cNvSpPr>
            <a:spLocks/>
          </p:cNvSpPr>
          <p:nvPr/>
        </p:nvSpPr>
        <p:spPr bwMode="auto">
          <a:xfrm>
            <a:off x="2133600" y="22098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70417" name="Freeform 120"/>
          <p:cNvSpPr>
            <a:spLocks/>
          </p:cNvSpPr>
          <p:nvPr/>
        </p:nvSpPr>
        <p:spPr bwMode="auto">
          <a:xfrm>
            <a:off x="3352800" y="13716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70418" name="Freeform 121"/>
          <p:cNvSpPr>
            <a:spLocks/>
          </p:cNvSpPr>
          <p:nvPr/>
        </p:nvSpPr>
        <p:spPr bwMode="auto">
          <a:xfrm>
            <a:off x="5334000" y="3048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70419" name="Freeform 122"/>
          <p:cNvSpPr>
            <a:spLocks/>
          </p:cNvSpPr>
          <p:nvPr/>
        </p:nvSpPr>
        <p:spPr bwMode="auto">
          <a:xfrm>
            <a:off x="7620000" y="762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70420" name="Freeform 123"/>
          <p:cNvSpPr>
            <a:spLocks/>
          </p:cNvSpPr>
          <p:nvPr/>
        </p:nvSpPr>
        <p:spPr bwMode="auto">
          <a:xfrm>
            <a:off x="8534400" y="21336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70421" name="Freeform 124"/>
          <p:cNvSpPr>
            <a:spLocks/>
          </p:cNvSpPr>
          <p:nvPr/>
        </p:nvSpPr>
        <p:spPr bwMode="auto">
          <a:xfrm>
            <a:off x="8001000" y="61722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70422" name="Freeform 125"/>
          <p:cNvSpPr>
            <a:spLocks/>
          </p:cNvSpPr>
          <p:nvPr/>
        </p:nvSpPr>
        <p:spPr bwMode="auto">
          <a:xfrm>
            <a:off x="3200400" y="61722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70423" name="Freeform 126"/>
          <p:cNvSpPr>
            <a:spLocks/>
          </p:cNvSpPr>
          <p:nvPr/>
        </p:nvSpPr>
        <p:spPr bwMode="auto">
          <a:xfrm>
            <a:off x="5943600" y="14478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US"/>
          </a:p>
        </p:txBody>
      </p:sp>
      <p:sp>
        <p:nvSpPr>
          <p:cNvPr id="270424" name="Freeform 129"/>
          <p:cNvSpPr>
            <a:spLocks/>
          </p:cNvSpPr>
          <p:nvPr/>
        </p:nvSpPr>
        <p:spPr bwMode="auto">
          <a:xfrm>
            <a:off x="2286000" y="41910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US"/>
          </a:p>
        </p:txBody>
      </p:sp>
      <p:sp>
        <p:nvSpPr>
          <p:cNvPr id="270425" name="Freeform 130"/>
          <p:cNvSpPr>
            <a:spLocks/>
          </p:cNvSpPr>
          <p:nvPr/>
        </p:nvSpPr>
        <p:spPr bwMode="auto">
          <a:xfrm>
            <a:off x="457200" y="13716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US"/>
          </a:p>
        </p:txBody>
      </p:sp>
      <p:sp>
        <p:nvSpPr>
          <p:cNvPr id="270426" name="Freeform 131"/>
          <p:cNvSpPr>
            <a:spLocks/>
          </p:cNvSpPr>
          <p:nvPr/>
        </p:nvSpPr>
        <p:spPr bwMode="auto">
          <a:xfrm>
            <a:off x="8001000" y="5334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US"/>
          </a:p>
        </p:txBody>
      </p:sp>
      <p:sp>
        <p:nvSpPr>
          <p:cNvPr id="270427" name="Freeform 132"/>
          <p:cNvSpPr>
            <a:spLocks/>
          </p:cNvSpPr>
          <p:nvPr/>
        </p:nvSpPr>
        <p:spPr bwMode="auto">
          <a:xfrm>
            <a:off x="7086600" y="50292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US"/>
          </a:p>
        </p:txBody>
      </p:sp>
      <p:sp>
        <p:nvSpPr>
          <p:cNvPr id="270428" name="Freeform 134"/>
          <p:cNvSpPr>
            <a:spLocks/>
          </p:cNvSpPr>
          <p:nvPr/>
        </p:nvSpPr>
        <p:spPr bwMode="auto">
          <a:xfrm>
            <a:off x="1295400" y="28194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US"/>
          </a:p>
        </p:txBody>
      </p:sp>
      <p:sp>
        <p:nvSpPr>
          <p:cNvPr id="270429" name="Freeform 137"/>
          <p:cNvSpPr>
            <a:spLocks/>
          </p:cNvSpPr>
          <p:nvPr/>
        </p:nvSpPr>
        <p:spPr bwMode="auto">
          <a:xfrm>
            <a:off x="7315200" y="14478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US"/>
          </a:p>
        </p:txBody>
      </p:sp>
      <p:sp>
        <p:nvSpPr>
          <p:cNvPr id="270430" name="Freeform 139"/>
          <p:cNvSpPr>
            <a:spLocks/>
          </p:cNvSpPr>
          <p:nvPr/>
        </p:nvSpPr>
        <p:spPr bwMode="auto">
          <a:xfrm>
            <a:off x="7315200" y="4572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US"/>
          </a:p>
        </p:txBody>
      </p:sp>
      <p:sp>
        <p:nvSpPr>
          <p:cNvPr id="270431" name="Freeform 140"/>
          <p:cNvSpPr>
            <a:spLocks/>
          </p:cNvSpPr>
          <p:nvPr/>
        </p:nvSpPr>
        <p:spPr bwMode="auto">
          <a:xfrm>
            <a:off x="-152400" y="12192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US"/>
          </a:p>
        </p:txBody>
      </p:sp>
      <p:sp>
        <p:nvSpPr>
          <p:cNvPr id="270432" name="Freeform 142"/>
          <p:cNvSpPr>
            <a:spLocks/>
          </p:cNvSpPr>
          <p:nvPr/>
        </p:nvSpPr>
        <p:spPr bwMode="auto">
          <a:xfrm>
            <a:off x="5410200" y="49530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US"/>
          </a:p>
        </p:txBody>
      </p:sp>
      <p:sp>
        <p:nvSpPr>
          <p:cNvPr id="270433" name="Freeform 143"/>
          <p:cNvSpPr>
            <a:spLocks/>
          </p:cNvSpPr>
          <p:nvPr/>
        </p:nvSpPr>
        <p:spPr bwMode="auto">
          <a:xfrm>
            <a:off x="2362200" y="35814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US"/>
          </a:p>
        </p:txBody>
      </p:sp>
      <p:sp>
        <p:nvSpPr>
          <p:cNvPr id="270434" name="Freeform 144"/>
          <p:cNvSpPr>
            <a:spLocks/>
          </p:cNvSpPr>
          <p:nvPr/>
        </p:nvSpPr>
        <p:spPr bwMode="auto">
          <a:xfrm>
            <a:off x="4648200" y="32004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US"/>
          </a:p>
        </p:txBody>
      </p:sp>
      <p:sp>
        <p:nvSpPr>
          <p:cNvPr id="270435" name="Freeform 145"/>
          <p:cNvSpPr>
            <a:spLocks/>
          </p:cNvSpPr>
          <p:nvPr/>
        </p:nvSpPr>
        <p:spPr bwMode="auto">
          <a:xfrm>
            <a:off x="8229600" y="762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US"/>
          </a:p>
        </p:txBody>
      </p:sp>
      <p:sp>
        <p:nvSpPr>
          <p:cNvPr id="270436" name="Freeform 146"/>
          <p:cNvSpPr>
            <a:spLocks/>
          </p:cNvSpPr>
          <p:nvPr/>
        </p:nvSpPr>
        <p:spPr bwMode="auto">
          <a:xfrm>
            <a:off x="5791200" y="35814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US"/>
          </a:p>
        </p:txBody>
      </p:sp>
      <p:sp>
        <p:nvSpPr>
          <p:cNvPr id="270437" name="Freeform 147"/>
          <p:cNvSpPr>
            <a:spLocks/>
          </p:cNvSpPr>
          <p:nvPr/>
        </p:nvSpPr>
        <p:spPr bwMode="auto">
          <a:xfrm>
            <a:off x="8534400" y="43434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US"/>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p:txBody>
          <a:bodyPr/>
          <a:lstStyle/>
          <a:p>
            <a:endParaRPr lang="en-US"/>
          </a:p>
        </p:txBody>
      </p:sp>
      <p:pic>
        <p:nvPicPr>
          <p:cNvPr id="271363" name="Picture 5" descr="welcome_mat"/>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372600" cy="7010400"/>
          </a:xfrm>
          <a:noFill/>
        </p:spPr>
      </p:pic>
      <p:sp>
        <p:nvSpPr>
          <p:cNvPr id="271364" name="Freeform 4"/>
          <p:cNvSpPr>
            <a:spLocks/>
          </p:cNvSpPr>
          <p:nvPr/>
        </p:nvSpPr>
        <p:spPr bwMode="auto">
          <a:xfrm>
            <a:off x="228600" y="762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71365" name="Freeform 5"/>
          <p:cNvSpPr>
            <a:spLocks/>
          </p:cNvSpPr>
          <p:nvPr/>
        </p:nvSpPr>
        <p:spPr bwMode="auto">
          <a:xfrm>
            <a:off x="2362200" y="14478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71366" name="Freeform 6"/>
          <p:cNvSpPr>
            <a:spLocks/>
          </p:cNvSpPr>
          <p:nvPr/>
        </p:nvSpPr>
        <p:spPr bwMode="auto">
          <a:xfrm>
            <a:off x="3048000" y="1524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71367" name="Freeform 7"/>
          <p:cNvSpPr>
            <a:spLocks/>
          </p:cNvSpPr>
          <p:nvPr/>
        </p:nvSpPr>
        <p:spPr bwMode="auto">
          <a:xfrm>
            <a:off x="4038600" y="14478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71368" name="Freeform 8"/>
          <p:cNvSpPr>
            <a:spLocks/>
          </p:cNvSpPr>
          <p:nvPr/>
        </p:nvSpPr>
        <p:spPr bwMode="auto">
          <a:xfrm>
            <a:off x="5029200" y="13716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71369" name="Freeform 9"/>
          <p:cNvSpPr>
            <a:spLocks/>
          </p:cNvSpPr>
          <p:nvPr/>
        </p:nvSpPr>
        <p:spPr bwMode="auto">
          <a:xfrm>
            <a:off x="5791200" y="12954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US"/>
          </a:p>
        </p:txBody>
      </p:sp>
      <p:sp>
        <p:nvSpPr>
          <p:cNvPr id="271370" name="Freeform 10"/>
          <p:cNvSpPr>
            <a:spLocks/>
          </p:cNvSpPr>
          <p:nvPr/>
        </p:nvSpPr>
        <p:spPr bwMode="auto">
          <a:xfrm>
            <a:off x="7162800" y="12954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US"/>
          </a:p>
        </p:txBody>
      </p:sp>
      <p:sp>
        <p:nvSpPr>
          <p:cNvPr id="271371" name="Freeform 11"/>
          <p:cNvSpPr>
            <a:spLocks/>
          </p:cNvSpPr>
          <p:nvPr/>
        </p:nvSpPr>
        <p:spPr bwMode="auto">
          <a:xfrm>
            <a:off x="2286000" y="838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71372" name="Freeform 12"/>
          <p:cNvSpPr>
            <a:spLocks/>
          </p:cNvSpPr>
          <p:nvPr/>
        </p:nvSpPr>
        <p:spPr bwMode="auto">
          <a:xfrm>
            <a:off x="1676400" y="14478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71373" name="Freeform 13"/>
          <p:cNvSpPr>
            <a:spLocks/>
          </p:cNvSpPr>
          <p:nvPr/>
        </p:nvSpPr>
        <p:spPr bwMode="auto">
          <a:xfrm>
            <a:off x="2590800" y="20574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71374" name="Freeform 14"/>
          <p:cNvSpPr>
            <a:spLocks/>
          </p:cNvSpPr>
          <p:nvPr/>
        </p:nvSpPr>
        <p:spPr bwMode="auto">
          <a:xfrm>
            <a:off x="1295400" y="24384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71375" name="Freeform 15"/>
          <p:cNvSpPr>
            <a:spLocks/>
          </p:cNvSpPr>
          <p:nvPr/>
        </p:nvSpPr>
        <p:spPr bwMode="auto">
          <a:xfrm>
            <a:off x="3733800" y="3810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US"/>
          </a:p>
        </p:txBody>
      </p:sp>
      <p:sp>
        <p:nvSpPr>
          <p:cNvPr id="271376" name="Freeform 16"/>
          <p:cNvSpPr>
            <a:spLocks/>
          </p:cNvSpPr>
          <p:nvPr/>
        </p:nvSpPr>
        <p:spPr bwMode="auto">
          <a:xfrm>
            <a:off x="3124200" y="6858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US"/>
          </a:p>
        </p:txBody>
      </p:sp>
      <p:sp>
        <p:nvSpPr>
          <p:cNvPr id="271377" name="Freeform 19"/>
          <p:cNvSpPr>
            <a:spLocks/>
          </p:cNvSpPr>
          <p:nvPr/>
        </p:nvSpPr>
        <p:spPr bwMode="auto">
          <a:xfrm>
            <a:off x="2590800" y="33528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71378" name="Freeform 22"/>
          <p:cNvSpPr>
            <a:spLocks/>
          </p:cNvSpPr>
          <p:nvPr/>
        </p:nvSpPr>
        <p:spPr bwMode="auto">
          <a:xfrm>
            <a:off x="3810000" y="-3810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71379" name="Freeform 24"/>
          <p:cNvSpPr>
            <a:spLocks/>
          </p:cNvSpPr>
          <p:nvPr/>
        </p:nvSpPr>
        <p:spPr bwMode="auto">
          <a:xfrm>
            <a:off x="5029200" y="-4572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71380" name="Freeform 27"/>
          <p:cNvSpPr>
            <a:spLocks/>
          </p:cNvSpPr>
          <p:nvPr/>
        </p:nvSpPr>
        <p:spPr bwMode="auto">
          <a:xfrm>
            <a:off x="7086600" y="-3810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71381" name="Freeform 28"/>
          <p:cNvSpPr>
            <a:spLocks/>
          </p:cNvSpPr>
          <p:nvPr/>
        </p:nvSpPr>
        <p:spPr bwMode="auto">
          <a:xfrm>
            <a:off x="1295400" y="-6096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71382" name="Freeform 32"/>
          <p:cNvSpPr>
            <a:spLocks/>
          </p:cNvSpPr>
          <p:nvPr/>
        </p:nvSpPr>
        <p:spPr bwMode="auto">
          <a:xfrm>
            <a:off x="2438400" y="9906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71383" name="Freeform 33"/>
          <p:cNvSpPr>
            <a:spLocks/>
          </p:cNvSpPr>
          <p:nvPr/>
        </p:nvSpPr>
        <p:spPr bwMode="auto">
          <a:xfrm>
            <a:off x="4267200" y="35814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71384" name="Freeform 34"/>
          <p:cNvSpPr>
            <a:spLocks/>
          </p:cNvSpPr>
          <p:nvPr/>
        </p:nvSpPr>
        <p:spPr bwMode="auto">
          <a:xfrm>
            <a:off x="4038600" y="5334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71385" name="Freeform 35"/>
          <p:cNvSpPr>
            <a:spLocks/>
          </p:cNvSpPr>
          <p:nvPr/>
        </p:nvSpPr>
        <p:spPr bwMode="auto">
          <a:xfrm>
            <a:off x="1295400" y="9906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71386" name="Freeform 36"/>
          <p:cNvSpPr>
            <a:spLocks/>
          </p:cNvSpPr>
          <p:nvPr/>
        </p:nvSpPr>
        <p:spPr bwMode="auto">
          <a:xfrm>
            <a:off x="304800" y="41148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71387" name="Freeform 37"/>
          <p:cNvSpPr>
            <a:spLocks/>
          </p:cNvSpPr>
          <p:nvPr/>
        </p:nvSpPr>
        <p:spPr bwMode="auto">
          <a:xfrm>
            <a:off x="1600200" y="3886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71388" name="Freeform 39"/>
          <p:cNvSpPr>
            <a:spLocks/>
          </p:cNvSpPr>
          <p:nvPr/>
        </p:nvSpPr>
        <p:spPr bwMode="auto">
          <a:xfrm>
            <a:off x="5562600" y="43434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71389" name="Freeform 40"/>
          <p:cNvSpPr>
            <a:spLocks/>
          </p:cNvSpPr>
          <p:nvPr/>
        </p:nvSpPr>
        <p:spPr bwMode="auto">
          <a:xfrm>
            <a:off x="5486400" y="16764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71390" name="Freeform 43"/>
          <p:cNvSpPr>
            <a:spLocks/>
          </p:cNvSpPr>
          <p:nvPr/>
        </p:nvSpPr>
        <p:spPr bwMode="auto">
          <a:xfrm>
            <a:off x="7162800" y="457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71391" name="Freeform 44"/>
          <p:cNvSpPr>
            <a:spLocks/>
          </p:cNvSpPr>
          <p:nvPr/>
        </p:nvSpPr>
        <p:spPr bwMode="auto">
          <a:xfrm>
            <a:off x="6781800" y="838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71392" name="Freeform 45"/>
          <p:cNvSpPr>
            <a:spLocks/>
          </p:cNvSpPr>
          <p:nvPr/>
        </p:nvSpPr>
        <p:spPr bwMode="auto">
          <a:xfrm>
            <a:off x="6934200" y="37338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71393" name="Freeform 46"/>
          <p:cNvSpPr>
            <a:spLocks/>
          </p:cNvSpPr>
          <p:nvPr/>
        </p:nvSpPr>
        <p:spPr bwMode="auto">
          <a:xfrm>
            <a:off x="3962400" y="51054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71394" name="Freeform 52"/>
          <p:cNvSpPr>
            <a:spLocks/>
          </p:cNvSpPr>
          <p:nvPr/>
        </p:nvSpPr>
        <p:spPr bwMode="auto">
          <a:xfrm>
            <a:off x="2057400" y="2286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71395" name="Freeform 56"/>
          <p:cNvSpPr>
            <a:spLocks/>
          </p:cNvSpPr>
          <p:nvPr/>
        </p:nvSpPr>
        <p:spPr bwMode="auto">
          <a:xfrm>
            <a:off x="7848600" y="3810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71396" name="Freeform 57"/>
          <p:cNvSpPr>
            <a:spLocks/>
          </p:cNvSpPr>
          <p:nvPr/>
        </p:nvSpPr>
        <p:spPr bwMode="auto">
          <a:xfrm>
            <a:off x="4191000" y="9144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71397" name="Freeform 58"/>
          <p:cNvSpPr>
            <a:spLocks/>
          </p:cNvSpPr>
          <p:nvPr/>
        </p:nvSpPr>
        <p:spPr bwMode="auto">
          <a:xfrm>
            <a:off x="6019800" y="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71398" name="Freeform 59"/>
          <p:cNvSpPr>
            <a:spLocks/>
          </p:cNvSpPr>
          <p:nvPr/>
        </p:nvSpPr>
        <p:spPr bwMode="auto">
          <a:xfrm>
            <a:off x="1905000" y="40386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71399" name="Freeform 60"/>
          <p:cNvSpPr>
            <a:spLocks/>
          </p:cNvSpPr>
          <p:nvPr/>
        </p:nvSpPr>
        <p:spPr bwMode="auto">
          <a:xfrm>
            <a:off x="2590800" y="41910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71400" name="Freeform 63"/>
          <p:cNvSpPr>
            <a:spLocks/>
          </p:cNvSpPr>
          <p:nvPr/>
        </p:nvSpPr>
        <p:spPr bwMode="auto">
          <a:xfrm>
            <a:off x="6858000" y="7620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71401" name="Freeform 64"/>
          <p:cNvSpPr>
            <a:spLocks/>
          </p:cNvSpPr>
          <p:nvPr/>
        </p:nvSpPr>
        <p:spPr bwMode="auto">
          <a:xfrm>
            <a:off x="8458200" y="13716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71402" name="Freeform 65"/>
          <p:cNvSpPr>
            <a:spLocks/>
          </p:cNvSpPr>
          <p:nvPr/>
        </p:nvSpPr>
        <p:spPr bwMode="auto">
          <a:xfrm>
            <a:off x="3352800" y="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71403" name="Freeform 66"/>
          <p:cNvSpPr>
            <a:spLocks/>
          </p:cNvSpPr>
          <p:nvPr/>
        </p:nvSpPr>
        <p:spPr bwMode="auto">
          <a:xfrm>
            <a:off x="4572000" y="762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71404" name="Freeform 67"/>
          <p:cNvSpPr>
            <a:spLocks/>
          </p:cNvSpPr>
          <p:nvPr/>
        </p:nvSpPr>
        <p:spPr bwMode="auto">
          <a:xfrm>
            <a:off x="5943600" y="762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71405" name="Freeform 68"/>
          <p:cNvSpPr>
            <a:spLocks/>
          </p:cNvSpPr>
          <p:nvPr/>
        </p:nvSpPr>
        <p:spPr bwMode="auto">
          <a:xfrm>
            <a:off x="8610600" y="1524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71406" name="Freeform 72"/>
          <p:cNvSpPr>
            <a:spLocks/>
          </p:cNvSpPr>
          <p:nvPr/>
        </p:nvSpPr>
        <p:spPr bwMode="auto">
          <a:xfrm>
            <a:off x="1905000" y="49530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71407" name="Freeform 73"/>
          <p:cNvSpPr>
            <a:spLocks/>
          </p:cNvSpPr>
          <p:nvPr/>
        </p:nvSpPr>
        <p:spPr bwMode="auto">
          <a:xfrm>
            <a:off x="5181600" y="15240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71408" name="Freeform 77"/>
          <p:cNvSpPr>
            <a:spLocks/>
          </p:cNvSpPr>
          <p:nvPr/>
        </p:nvSpPr>
        <p:spPr bwMode="auto">
          <a:xfrm>
            <a:off x="3733800" y="46482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71409" name="Freeform 80"/>
          <p:cNvSpPr>
            <a:spLocks/>
          </p:cNvSpPr>
          <p:nvPr/>
        </p:nvSpPr>
        <p:spPr bwMode="auto">
          <a:xfrm>
            <a:off x="2133600" y="22098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71410" name="Freeform 81"/>
          <p:cNvSpPr>
            <a:spLocks/>
          </p:cNvSpPr>
          <p:nvPr/>
        </p:nvSpPr>
        <p:spPr bwMode="auto">
          <a:xfrm>
            <a:off x="3352800" y="13716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71411" name="Freeform 82"/>
          <p:cNvSpPr>
            <a:spLocks/>
          </p:cNvSpPr>
          <p:nvPr/>
        </p:nvSpPr>
        <p:spPr bwMode="auto">
          <a:xfrm>
            <a:off x="5334000" y="3048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71412" name="Freeform 83"/>
          <p:cNvSpPr>
            <a:spLocks/>
          </p:cNvSpPr>
          <p:nvPr/>
        </p:nvSpPr>
        <p:spPr bwMode="auto">
          <a:xfrm>
            <a:off x="7620000" y="762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71413" name="Freeform 84"/>
          <p:cNvSpPr>
            <a:spLocks/>
          </p:cNvSpPr>
          <p:nvPr/>
        </p:nvSpPr>
        <p:spPr bwMode="auto">
          <a:xfrm>
            <a:off x="8534400" y="21336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71414" name="Freeform 87"/>
          <p:cNvSpPr>
            <a:spLocks/>
          </p:cNvSpPr>
          <p:nvPr/>
        </p:nvSpPr>
        <p:spPr bwMode="auto">
          <a:xfrm>
            <a:off x="5943600" y="14478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US"/>
          </a:p>
        </p:txBody>
      </p:sp>
      <p:sp>
        <p:nvSpPr>
          <p:cNvPr id="271415" name="Freeform 89"/>
          <p:cNvSpPr>
            <a:spLocks/>
          </p:cNvSpPr>
          <p:nvPr/>
        </p:nvSpPr>
        <p:spPr bwMode="auto">
          <a:xfrm>
            <a:off x="457200" y="13716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US"/>
          </a:p>
        </p:txBody>
      </p:sp>
      <p:sp>
        <p:nvSpPr>
          <p:cNvPr id="271416" name="Freeform 90"/>
          <p:cNvSpPr>
            <a:spLocks/>
          </p:cNvSpPr>
          <p:nvPr/>
        </p:nvSpPr>
        <p:spPr bwMode="auto">
          <a:xfrm>
            <a:off x="8001000" y="5334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US"/>
          </a:p>
        </p:txBody>
      </p:sp>
      <p:sp>
        <p:nvSpPr>
          <p:cNvPr id="271417" name="Freeform 93"/>
          <p:cNvSpPr>
            <a:spLocks/>
          </p:cNvSpPr>
          <p:nvPr/>
        </p:nvSpPr>
        <p:spPr bwMode="auto">
          <a:xfrm>
            <a:off x="7315200" y="14478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US"/>
          </a:p>
        </p:txBody>
      </p:sp>
      <p:sp>
        <p:nvSpPr>
          <p:cNvPr id="271418" name="Freeform 94"/>
          <p:cNvSpPr>
            <a:spLocks/>
          </p:cNvSpPr>
          <p:nvPr/>
        </p:nvSpPr>
        <p:spPr bwMode="auto">
          <a:xfrm>
            <a:off x="7315200" y="4572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US"/>
          </a:p>
        </p:txBody>
      </p:sp>
      <p:sp>
        <p:nvSpPr>
          <p:cNvPr id="271419" name="Freeform 96"/>
          <p:cNvSpPr>
            <a:spLocks/>
          </p:cNvSpPr>
          <p:nvPr/>
        </p:nvSpPr>
        <p:spPr bwMode="auto">
          <a:xfrm>
            <a:off x="5410200" y="49530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US"/>
          </a:p>
        </p:txBody>
      </p:sp>
      <p:sp>
        <p:nvSpPr>
          <p:cNvPr id="271420" name="Freeform 99"/>
          <p:cNvSpPr>
            <a:spLocks/>
          </p:cNvSpPr>
          <p:nvPr/>
        </p:nvSpPr>
        <p:spPr bwMode="auto">
          <a:xfrm>
            <a:off x="8229600" y="762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US"/>
          </a:p>
        </p:txBody>
      </p:sp>
      <p:sp>
        <p:nvSpPr>
          <p:cNvPr id="271421" name="Freeform 100"/>
          <p:cNvSpPr>
            <a:spLocks/>
          </p:cNvSpPr>
          <p:nvPr/>
        </p:nvSpPr>
        <p:spPr bwMode="auto">
          <a:xfrm>
            <a:off x="5791200" y="35814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US"/>
          </a:p>
        </p:txBody>
      </p:sp>
      <p:sp>
        <p:nvSpPr>
          <p:cNvPr id="271422" name="Freeform 101"/>
          <p:cNvSpPr>
            <a:spLocks/>
          </p:cNvSpPr>
          <p:nvPr/>
        </p:nvSpPr>
        <p:spPr bwMode="auto">
          <a:xfrm>
            <a:off x="8534400" y="43434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US"/>
          </a:p>
        </p:txBody>
      </p:sp>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p:txBody>
          <a:bodyPr/>
          <a:lstStyle/>
          <a:p>
            <a:endParaRPr lang="en-US"/>
          </a:p>
        </p:txBody>
      </p:sp>
      <p:pic>
        <p:nvPicPr>
          <p:cNvPr id="272387" name="Picture 5" descr="welcome_mat"/>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372600" cy="7010400"/>
          </a:xfrm>
          <a:noFill/>
        </p:spPr>
      </p:pic>
      <p:sp>
        <p:nvSpPr>
          <p:cNvPr id="272388" name="Freeform 4"/>
          <p:cNvSpPr>
            <a:spLocks/>
          </p:cNvSpPr>
          <p:nvPr/>
        </p:nvSpPr>
        <p:spPr bwMode="auto">
          <a:xfrm>
            <a:off x="228600" y="762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72389" name="Freeform 5"/>
          <p:cNvSpPr>
            <a:spLocks/>
          </p:cNvSpPr>
          <p:nvPr/>
        </p:nvSpPr>
        <p:spPr bwMode="auto">
          <a:xfrm>
            <a:off x="2362200" y="14478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72390" name="Freeform 6"/>
          <p:cNvSpPr>
            <a:spLocks/>
          </p:cNvSpPr>
          <p:nvPr/>
        </p:nvSpPr>
        <p:spPr bwMode="auto">
          <a:xfrm>
            <a:off x="3048000" y="1524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72391" name="Freeform 7"/>
          <p:cNvSpPr>
            <a:spLocks/>
          </p:cNvSpPr>
          <p:nvPr/>
        </p:nvSpPr>
        <p:spPr bwMode="auto">
          <a:xfrm>
            <a:off x="4038600" y="14478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72392" name="Freeform 8"/>
          <p:cNvSpPr>
            <a:spLocks/>
          </p:cNvSpPr>
          <p:nvPr/>
        </p:nvSpPr>
        <p:spPr bwMode="auto">
          <a:xfrm>
            <a:off x="5029200" y="13716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72393" name="Freeform 9"/>
          <p:cNvSpPr>
            <a:spLocks/>
          </p:cNvSpPr>
          <p:nvPr/>
        </p:nvSpPr>
        <p:spPr bwMode="auto">
          <a:xfrm>
            <a:off x="5791200" y="12954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US"/>
          </a:p>
        </p:txBody>
      </p:sp>
      <p:sp>
        <p:nvSpPr>
          <p:cNvPr id="272394" name="Freeform 10"/>
          <p:cNvSpPr>
            <a:spLocks/>
          </p:cNvSpPr>
          <p:nvPr/>
        </p:nvSpPr>
        <p:spPr bwMode="auto">
          <a:xfrm>
            <a:off x="7162800" y="12954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US"/>
          </a:p>
        </p:txBody>
      </p:sp>
      <p:sp>
        <p:nvSpPr>
          <p:cNvPr id="272395" name="Freeform 11"/>
          <p:cNvSpPr>
            <a:spLocks/>
          </p:cNvSpPr>
          <p:nvPr/>
        </p:nvSpPr>
        <p:spPr bwMode="auto">
          <a:xfrm>
            <a:off x="2286000" y="838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72396" name="Freeform 15"/>
          <p:cNvSpPr>
            <a:spLocks/>
          </p:cNvSpPr>
          <p:nvPr/>
        </p:nvSpPr>
        <p:spPr bwMode="auto">
          <a:xfrm>
            <a:off x="3733800" y="3810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US"/>
          </a:p>
        </p:txBody>
      </p:sp>
      <p:sp>
        <p:nvSpPr>
          <p:cNvPr id="272397" name="Freeform 16"/>
          <p:cNvSpPr>
            <a:spLocks/>
          </p:cNvSpPr>
          <p:nvPr/>
        </p:nvSpPr>
        <p:spPr bwMode="auto">
          <a:xfrm>
            <a:off x="3124200" y="6858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US"/>
          </a:p>
        </p:txBody>
      </p:sp>
      <p:sp>
        <p:nvSpPr>
          <p:cNvPr id="272398" name="Freeform 18"/>
          <p:cNvSpPr>
            <a:spLocks/>
          </p:cNvSpPr>
          <p:nvPr/>
        </p:nvSpPr>
        <p:spPr bwMode="auto">
          <a:xfrm>
            <a:off x="3810000" y="-3810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72399" name="Freeform 19"/>
          <p:cNvSpPr>
            <a:spLocks/>
          </p:cNvSpPr>
          <p:nvPr/>
        </p:nvSpPr>
        <p:spPr bwMode="auto">
          <a:xfrm>
            <a:off x="5029200" y="-4572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72400" name="Freeform 21"/>
          <p:cNvSpPr>
            <a:spLocks/>
          </p:cNvSpPr>
          <p:nvPr/>
        </p:nvSpPr>
        <p:spPr bwMode="auto">
          <a:xfrm>
            <a:off x="1295400" y="-6096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72401" name="Freeform 22"/>
          <p:cNvSpPr>
            <a:spLocks/>
          </p:cNvSpPr>
          <p:nvPr/>
        </p:nvSpPr>
        <p:spPr bwMode="auto">
          <a:xfrm>
            <a:off x="2438400" y="9906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72402" name="Freeform 24"/>
          <p:cNvSpPr>
            <a:spLocks/>
          </p:cNvSpPr>
          <p:nvPr/>
        </p:nvSpPr>
        <p:spPr bwMode="auto">
          <a:xfrm>
            <a:off x="4038600" y="5334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72403" name="Freeform 29"/>
          <p:cNvSpPr>
            <a:spLocks/>
          </p:cNvSpPr>
          <p:nvPr/>
        </p:nvSpPr>
        <p:spPr bwMode="auto">
          <a:xfrm>
            <a:off x="5486400" y="16764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72404" name="Freeform 30"/>
          <p:cNvSpPr>
            <a:spLocks/>
          </p:cNvSpPr>
          <p:nvPr/>
        </p:nvSpPr>
        <p:spPr bwMode="auto">
          <a:xfrm>
            <a:off x="7162800" y="457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72405" name="Freeform 31"/>
          <p:cNvSpPr>
            <a:spLocks/>
          </p:cNvSpPr>
          <p:nvPr/>
        </p:nvSpPr>
        <p:spPr bwMode="auto">
          <a:xfrm>
            <a:off x="6781800" y="838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72406" name="Freeform 35"/>
          <p:cNvSpPr>
            <a:spLocks/>
          </p:cNvSpPr>
          <p:nvPr/>
        </p:nvSpPr>
        <p:spPr bwMode="auto">
          <a:xfrm>
            <a:off x="7848600" y="3810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72407" name="Freeform 36"/>
          <p:cNvSpPr>
            <a:spLocks/>
          </p:cNvSpPr>
          <p:nvPr/>
        </p:nvSpPr>
        <p:spPr bwMode="auto">
          <a:xfrm>
            <a:off x="4191000" y="9144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72408" name="Freeform 37"/>
          <p:cNvSpPr>
            <a:spLocks/>
          </p:cNvSpPr>
          <p:nvPr/>
        </p:nvSpPr>
        <p:spPr bwMode="auto">
          <a:xfrm>
            <a:off x="6019800" y="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72409" name="Freeform 40"/>
          <p:cNvSpPr>
            <a:spLocks/>
          </p:cNvSpPr>
          <p:nvPr/>
        </p:nvSpPr>
        <p:spPr bwMode="auto">
          <a:xfrm>
            <a:off x="6858000" y="7620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72410" name="Freeform 42"/>
          <p:cNvSpPr>
            <a:spLocks/>
          </p:cNvSpPr>
          <p:nvPr/>
        </p:nvSpPr>
        <p:spPr bwMode="auto">
          <a:xfrm>
            <a:off x="3352800" y="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72411" name="Freeform 43"/>
          <p:cNvSpPr>
            <a:spLocks/>
          </p:cNvSpPr>
          <p:nvPr/>
        </p:nvSpPr>
        <p:spPr bwMode="auto">
          <a:xfrm>
            <a:off x="4572000" y="762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72412" name="Freeform 44"/>
          <p:cNvSpPr>
            <a:spLocks/>
          </p:cNvSpPr>
          <p:nvPr/>
        </p:nvSpPr>
        <p:spPr bwMode="auto">
          <a:xfrm>
            <a:off x="5943600" y="762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72413" name="Freeform 45"/>
          <p:cNvSpPr>
            <a:spLocks/>
          </p:cNvSpPr>
          <p:nvPr/>
        </p:nvSpPr>
        <p:spPr bwMode="auto">
          <a:xfrm>
            <a:off x="8610600" y="1524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72414" name="Freeform 47"/>
          <p:cNvSpPr>
            <a:spLocks/>
          </p:cNvSpPr>
          <p:nvPr/>
        </p:nvSpPr>
        <p:spPr bwMode="auto">
          <a:xfrm>
            <a:off x="5181600" y="15240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72415" name="Freeform 50"/>
          <p:cNvSpPr>
            <a:spLocks/>
          </p:cNvSpPr>
          <p:nvPr/>
        </p:nvSpPr>
        <p:spPr bwMode="auto">
          <a:xfrm>
            <a:off x="3352800" y="13716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72416" name="Freeform 51"/>
          <p:cNvSpPr>
            <a:spLocks/>
          </p:cNvSpPr>
          <p:nvPr/>
        </p:nvSpPr>
        <p:spPr bwMode="auto">
          <a:xfrm>
            <a:off x="5334000" y="3048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72417" name="Freeform 52"/>
          <p:cNvSpPr>
            <a:spLocks/>
          </p:cNvSpPr>
          <p:nvPr/>
        </p:nvSpPr>
        <p:spPr bwMode="auto">
          <a:xfrm>
            <a:off x="7620000" y="762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72418" name="Freeform 54"/>
          <p:cNvSpPr>
            <a:spLocks/>
          </p:cNvSpPr>
          <p:nvPr/>
        </p:nvSpPr>
        <p:spPr bwMode="auto">
          <a:xfrm>
            <a:off x="5943600" y="14478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US"/>
          </a:p>
        </p:txBody>
      </p:sp>
      <p:sp>
        <p:nvSpPr>
          <p:cNvPr id="272419" name="Freeform 56"/>
          <p:cNvSpPr>
            <a:spLocks/>
          </p:cNvSpPr>
          <p:nvPr/>
        </p:nvSpPr>
        <p:spPr bwMode="auto">
          <a:xfrm>
            <a:off x="8001000" y="5334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US"/>
          </a:p>
        </p:txBody>
      </p:sp>
      <p:sp>
        <p:nvSpPr>
          <p:cNvPr id="272420" name="Freeform 57"/>
          <p:cNvSpPr>
            <a:spLocks/>
          </p:cNvSpPr>
          <p:nvPr/>
        </p:nvSpPr>
        <p:spPr bwMode="auto">
          <a:xfrm>
            <a:off x="7315200" y="14478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US"/>
          </a:p>
        </p:txBody>
      </p:sp>
      <p:sp>
        <p:nvSpPr>
          <p:cNvPr id="272421" name="Freeform 58"/>
          <p:cNvSpPr>
            <a:spLocks/>
          </p:cNvSpPr>
          <p:nvPr/>
        </p:nvSpPr>
        <p:spPr bwMode="auto">
          <a:xfrm>
            <a:off x="7315200" y="4572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US"/>
          </a:p>
        </p:txBody>
      </p:sp>
      <p:sp>
        <p:nvSpPr>
          <p:cNvPr id="272422" name="Freeform 60"/>
          <p:cNvSpPr>
            <a:spLocks/>
          </p:cNvSpPr>
          <p:nvPr/>
        </p:nvSpPr>
        <p:spPr bwMode="auto">
          <a:xfrm>
            <a:off x="8229600" y="762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US"/>
          </a:p>
        </p:txBody>
      </p:sp>
    </p:spTree>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p:txBody>
          <a:bodyPr/>
          <a:lstStyle/>
          <a:p>
            <a:endParaRPr lang="en-US"/>
          </a:p>
        </p:txBody>
      </p:sp>
      <p:pic>
        <p:nvPicPr>
          <p:cNvPr id="273411" name="Picture 5" descr="welcome_mat"/>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372600" cy="7010400"/>
          </a:xfrm>
          <a:noFill/>
        </p:spPr>
      </p:pic>
      <p:sp>
        <p:nvSpPr>
          <p:cNvPr id="273412" name="Freeform 4"/>
          <p:cNvSpPr>
            <a:spLocks/>
          </p:cNvSpPr>
          <p:nvPr/>
        </p:nvSpPr>
        <p:spPr bwMode="auto">
          <a:xfrm>
            <a:off x="228600" y="762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73413" name="Freeform 5"/>
          <p:cNvSpPr>
            <a:spLocks/>
          </p:cNvSpPr>
          <p:nvPr/>
        </p:nvSpPr>
        <p:spPr bwMode="auto">
          <a:xfrm>
            <a:off x="2362200" y="14478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73414" name="Freeform 6"/>
          <p:cNvSpPr>
            <a:spLocks/>
          </p:cNvSpPr>
          <p:nvPr/>
        </p:nvSpPr>
        <p:spPr bwMode="auto">
          <a:xfrm>
            <a:off x="3048000" y="1524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73415" name="Freeform 7"/>
          <p:cNvSpPr>
            <a:spLocks/>
          </p:cNvSpPr>
          <p:nvPr/>
        </p:nvSpPr>
        <p:spPr bwMode="auto">
          <a:xfrm>
            <a:off x="4038600" y="14478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73416" name="Freeform 8"/>
          <p:cNvSpPr>
            <a:spLocks/>
          </p:cNvSpPr>
          <p:nvPr/>
        </p:nvSpPr>
        <p:spPr bwMode="auto">
          <a:xfrm>
            <a:off x="5029200" y="13716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73417" name="Freeform 9"/>
          <p:cNvSpPr>
            <a:spLocks/>
          </p:cNvSpPr>
          <p:nvPr/>
        </p:nvSpPr>
        <p:spPr bwMode="auto">
          <a:xfrm>
            <a:off x="5791200" y="12954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US"/>
          </a:p>
        </p:txBody>
      </p:sp>
      <p:sp>
        <p:nvSpPr>
          <p:cNvPr id="273418" name="Freeform 10"/>
          <p:cNvSpPr>
            <a:spLocks/>
          </p:cNvSpPr>
          <p:nvPr/>
        </p:nvSpPr>
        <p:spPr bwMode="auto">
          <a:xfrm>
            <a:off x="7162800" y="12954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US"/>
          </a:p>
        </p:txBody>
      </p:sp>
      <p:sp>
        <p:nvSpPr>
          <p:cNvPr id="273419" name="Freeform 12"/>
          <p:cNvSpPr>
            <a:spLocks/>
          </p:cNvSpPr>
          <p:nvPr/>
        </p:nvSpPr>
        <p:spPr bwMode="auto">
          <a:xfrm>
            <a:off x="3733800" y="3810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US"/>
          </a:p>
        </p:txBody>
      </p:sp>
      <p:sp>
        <p:nvSpPr>
          <p:cNvPr id="273420" name="Freeform 14"/>
          <p:cNvSpPr>
            <a:spLocks/>
          </p:cNvSpPr>
          <p:nvPr/>
        </p:nvSpPr>
        <p:spPr bwMode="auto">
          <a:xfrm>
            <a:off x="3810000" y="-3810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73421" name="Freeform 15"/>
          <p:cNvSpPr>
            <a:spLocks/>
          </p:cNvSpPr>
          <p:nvPr/>
        </p:nvSpPr>
        <p:spPr bwMode="auto">
          <a:xfrm>
            <a:off x="5029200" y="-4572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73422" name="Freeform 18"/>
          <p:cNvSpPr>
            <a:spLocks/>
          </p:cNvSpPr>
          <p:nvPr/>
        </p:nvSpPr>
        <p:spPr bwMode="auto">
          <a:xfrm>
            <a:off x="4038600" y="5334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73423" name="Freeform 19"/>
          <p:cNvSpPr>
            <a:spLocks/>
          </p:cNvSpPr>
          <p:nvPr/>
        </p:nvSpPr>
        <p:spPr bwMode="auto">
          <a:xfrm>
            <a:off x="5486400" y="16764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73424" name="Freeform 20"/>
          <p:cNvSpPr>
            <a:spLocks/>
          </p:cNvSpPr>
          <p:nvPr/>
        </p:nvSpPr>
        <p:spPr bwMode="auto">
          <a:xfrm>
            <a:off x="7162800" y="457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73425" name="Freeform 21"/>
          <p:cNvSpPr>
            <a:spLocks/>
          </p:cNvSpPr>
          <p:nvPr/>
        </p:nvSpPr>
        <p:spPr bwMode="auto">
          <a:xfrm>
            <a:off x="6781800" y="838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73426" name="Freeform 22"/>
          <p:cNvSpPr>
            <a:spLocks/>
          </p:cNvSpPr>
          <p:nvPr/>
        </p:nvSpPr>
        <p:spPr bwMode="auto">
          <a:xfrm>
            <a:off x="7848600" y="3810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73427" name="Freeform 23"/>
          <p:cNvSpPr>
            <a:spLocks/>
          </p:cNvSpPr>
          <p:nvPr/>
        </p:nvSpPr>
        <p:spPr bwMode="auto">
          <a:xfrm>
            <a:off x="4191000" y="9144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73428" name="Freeform 24"/>
          <p:cNvSpPr>
            <a:spLocks/>
          </p:cNvSpPr>
          <p:nvPr/>
        </p:nvSpPr>
        <p:spPr bwMode="auto">
          <a:xfrm>
            <a:off x="6019800" y="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73429" name="Freeform 25"/>
          <p:cNvSpPr>
            <a:spLocks/>
          </p:cNvSpPr>
          <p:nvPr/>
        </p:nvSpPr>
        <p:spPr bwMode="auto">
          <a:xfrm>
            <a:off x="6858000" y="7620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73430" name="Freeform 26"/>
          <p:cNvSpPr>
            <a:spLocks/>
          </p:cNvSpPr>
          <p:nvPr/>
        </p:nvSpPr>
        <p:spPr bwMode="auto">
          <a:xfrm>
            <a:off x="3352800" y="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73431" name="Freeform 27"/>
          <p:cNvSpPr>
            <a:spLocks/>
          </p:cNvSpPr>
          <p:nvPr/>
        </p:nvSpPr>
        <p:spPr bwMode="auto">
          <a:xfrm>
            <a:off x="4572000" y="762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73432" name="Freeform 28"/>
          <p:cNvSpPr>
            <a:spLocks/>
          </p:cNvSpPr>
          <p:nvPr/>
        </p:nvSpPr>
        <p:spPr bwMode="auto">
          <a:xfrm>
            <a:off x="5943600" y="762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73433" name="Freeform 29"/>
          <p:cNvSpPr>
            <a:spLocks/>
          </p:cNvSpPr>
          <p:nvPr/>
        </p:nvSpPr>
        <p:spPr bwMode="auto">
          <a:xfrm>
            <a:off x="8610600" y="1524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73434" name="Freeform 30"/>
          <p:cNvSpPr>
            <a:spLocks/>
          </p:cNvSpPr>
          <p:nvPr/>
        </p:nvSpPr>
        <p:spPr bwMode="auto">
          <a:xfrm>
            <a:off x="5181600" y="15240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73435" name="Freeform 32"/>
          <p:cNvSpPr>
            <a:spLocks/>
          </p:cNvSpPr>
          <p:nvPr/>
        </p:nvSpPr>
        <p:spPr bwMode="auto">
          <a:xfrm>
            <a:off x="5334000" y="3048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73436" name="Freeform 33"/>
          <p:cNvSpPr>
            <a:spLocks/>
          </p:cNvSpPr>
          <p:nvPr/>
        </p:nvSpPr>
        <p:spPr bwMode="auto">
          <a:xfrm>
            <a:off x="7620000" y="762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73437" name="Freeform 34"/>
          <p:cNvSpPr>
            <a:spLocks/>
          </p:cNvSpPr>
          <p:nvPr/>
        </p:nvSpPr>
        <p:spPr bwMode="auto">
          <a:xfrm>
            <a:off x="5943600" y="14478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US"/>
          </a:p>
        </p:txBody>
      </p:sp>
      <p:sp>
        <p:nvSpPr>
          <p:cNvPr id="273438" name="Freeform 35"/>
          <p:cNvSpPr>
            <a:spLocks/>
          </p:cNvSpPr>
          <p:nvPr/>
        </p:nvSpPr>
        <p:spPr bwMode="auto">
          <a:xfrm>
            <a:off x="8001000" y="5334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US"/>
          </a:p>
        </p:txBody>
      </p:sp>
      <p:sp>
        <p:nvSpPr>
          <p:cNvPr id="273439" name="Freeform 36"/>
          <p:cNvSpPr>
            <a:spLocks/>
          </p:cNvSpPr>
          <p:nvPr/>
        </p:nvSpPr>
        <p:spPr bwMode="auto">
          <a:xfrm>
            <a:off x="7315200" y="14478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US"/>
          </a:p>
        </p:txBody>
      </p:sp>
      <p:sp>
        <p:nvSpPr>
          <p:cNvPr id="273440" name="Freeform 37"/>
          <p:cNvSpPr>
            <a:spLocks/>
          </p:cNvSpPr>
          <p:nvPr/>
        </p:nvSpPr>
        <p:spPr bwMode="auto">
          <a:xfrm>
            <a:off x="7315200" y="4572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US"/>
          </a:p>
        </p:txBody>
      </p:sp>
      <p:sp>
        <p:nvSpPr>
          <p:cNvPr id="273441" name="Freeform 38"/>
          <p:cNvSpPr>
            <a:spLocks/>
          </p:cNvSpPr>
          <p:nvPr/>
        </p:nvSpPr>
        <p:spPr bwMode="auto">
          <a:xfrm>
            <a:off x="8229600" y="762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US"/>
          </a:p>
        </p:txBody>
      </p:sp>
    </p:spTree>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p:txBody>
          <a:bodyPr/>
          <a:lstStyle/>
          <a:p>
            <a:endParaRPr lang="en-US"/>
          </a:p>
        </p:txBody>
      </p:sp>
      <p:pic>
        <p:nvPicPr>
          <p:cNvPr id="274435" name="Picture 5" descr="welcome_mat"/>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372600" cy="7010400"/>
          </a:xfrm>
          <a:noFill/>
        </p:spPr>
      </p:pic>
      <p:sp>
        <p:nvSpPr>
          <p:cNvPr id="274436" name="Freeform 4"/>
          <p:cNvSpPr>
            <a:spLocks/>
          </p:cNvSpPr>
          <p:nvPr/>
        </p:nvSpPr>
        <p:spPr bwMode="auto">
          <a:xfrm>
            <a:off x="228600" y="762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74437" name="Freeform 5"/>
          <p:cNvSpPr>
            <a:spLocks/>
          </p:cNvSpPr>
          <p:nvPr/>
        </p:nvSpPr>
        <p:spPr bwMode="auto">
          <a:xfrm>
            <a:off x="2362200" y="14478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74438" name="Freeform 6"/>
          <p:cNvSpPr>
            <a:spLocks/>
          </p:cNvSpPr>
          <p:nvPr/>
        </p:nvSpPr>
        <p:spPr bwMode="auto">
          <a:xfrm>
            <a:off x="3048000" y="1524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74439" name="Freeform 7"/>
          <p:cNvSpPr>
            <a:spLocks/>
          </p:cNvSpPr>
          <p:nvPr/>
        </p:nvSpPr>
        <p:spPr bwMode="auto">
          <a:xfrm>
            <a:off x="4038600" y="14478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74440" name="Freeform 8"/>
          <p:cNvSpPr>
            <a:spLocks/>
          </p:cNvSpPr>
          <p:nvPr/>
        </p:nvSpPr>
        <p:spPr bwMode="auto">
          <a:xfrm>
            <a:off x="5029200" y="13716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74441" name="Freeform 9"/>
          <p:cNvSpPr>
            <a:spLocks/>
          </p:cNvSpPr>
          <p:nvPr/>
        </p:nvSpPr>
        <p:spPr bwMode="auto">
          <a:xfrm>
            <a:off x="5791200" y="12954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US"/>
          </a:p>
        </p:txBody>
      </p:sp>
      <p:sp>
        <p:nvSpPr>
          <p:cNvPr id="274442" name="Freeform 10"/>
          <p:cNvSpPr>
            <a:spLocks/>
          </p:cNvSpPr>
          <p:nvPr/>
        </p:nvSpPr>
        <p:spPr bwMode="auto">
          <a:xfrm>
            <a:off x="7162800" y="12954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US"/>
          </a:p>
        </p:txBody>
      </p:sp>
      <p:sp>
        <p:nvSpPr>
          <p:cNvPr id="274443" name="Freeform 15"/>
          <p:cNvSpPr>
            <a:spLocks/>
          </p:cNvSpPr>
          <p:nvPr/>
        </p:nvSpPr>
        <p:spPr bwMode="auto">
          <a:xfrm>
            <a:off x="5486400" y="16764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74444" name="Freeform 16"/>
          <p:cNvSpPr>
            <a:spLocks/>
          </p:cNvSpPr>
          <p:nvPr/>
        </p:nvSpPr>
        <p:spPr bwMode="auto">
          <a:xfrm>
            <a:off x="7162800" y="457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74445" name="Freeform 18"/>
          <p:cNvSpPr>
            <a:spLocks/>
          </p:cNvSpPr>
          <p:nvPr/>
        </p:nvSpPr>
        <p:spPr bwMode="auto">
          <a:xfrm>
            <a:off x="7848600" y="3810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74446" name="Freeform 21"/>
          <p:cNvSpPr>
            <a:spLocks/>
          </p:cNvSpPr>
          <p:nvPr/>
        </p:nvSpPr>
        <p:spPr bwMode="auto">
          <a:xfrm>
            <a:off x="6858000" y="7620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74447" name="Freeform 25"/>
          <p:cNvSpPr>
            <a:spLocks/>
          </p:cNvSpPr>
          <p:nvPr/>
        </p:nvSpPr>
        <p:spPr bwMode="auto">
          <a:xfrm>
            <a:off x="8610600" y="1524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74448" name="Freeform 26"/>
          <p:cNvSpPr>
            <a:spLocks/>
          </p:cNvSpPr>
          <p:nvPr/>
        </p:nvSpPr>
        <p:spPr bwMode="auto">
          <a:xfrm>
            <a:off x="5181600" y="15240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74449" name="Freeform 29"/>
          <p:cNvSpPr>
            <a:spLocks/>
          </p:cNvSpPr>
          <p:nvPr/>
        </p:nvSpPr>
        <p:spPr bwMode="auto">
          <a:xfrm>
            <a:off x="5943600" y="14478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US"/>
          </a:p>
        </p:txBody>
      </p:sp>
      <p:sp>
        <p:nvSpPr>
          <p:cNvPr id="274450" name="Freeform 30"/>
          <p:cNvSpPr>
            <a:spLocks/>
          </p:cNvSpPr>
          <p:nvPr/>
        </p:nvSpPr>
        <p:spPr bwMode="auto">
          <a:xfrm>
            <a:off x="8001000" y="5334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US"/>
          </a:p>
        </p:txBody>
      </p:sp>
      <p:sp>
        <p:nvSpPr>
          <p:cNvPr id="274451" name="Freeform 31"/>
          <p:cNvSpPr>
            <a:spLocks/>
          </p:cNvSpPr>
          <p:nvPr/>
        </p:nvSpPr>
        <p:spPr bwMode="auto">
          <a:xfrm>
            <a:off x="7315200" y="14478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US"/>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body" idx="1"/>
          </p:nvPr>
        </p:nvSpPr>
        <p:spPr>
          <a:xfrm>
            <a:off x="457200" y="228600"/>
            <a:ext cx="8458200" cy="5897563"/>
          </a:xfrm>
        </p:spPr>
        <p:txBody>
          <a:bodyPr/>
          <a:lstStyle/>
          <a:p>
            <a:r>
              <a:rPr lang="en-US"/>
              <a:t>Which of the pictures below looks like what our classroom should look like?</a:t>
            </a:r>
          </a:p>
        </p:txBody>
      </p:sp>
      <p:pic>
        <p:nvPicPr>
          <p:cNvPr id="972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114800"/>
            <a:ext cx="4191000" cy="2514600"/>
          </a:xfrm>
          <a:prstGeom prst="rect">
            <a:avLst/>
          </a:prstGeom>
          <a:noFill/>
          <a:ln w="76200">
            <a:solidFill>
              <a:srgbClr val="FF9900"/>
            </a:solidFill>
            <a:miter lim="800000"/>
            <a:headEnd/>
            <a:tailEnd/>
          </a:ln>
          <a:extLst>
            <a:ext uri="{909E8E84-426E-40DD-AFC4-6F175D3DCCD1}">
              <a14:hiddenFill xmlns:a14="http://schemas.microsoft.com/office/drawing/2010/main">
                <a:solidFill>
                  <a:srgbClr val="FFFFFF"/>
                </a:solidFill>
              </a14:hiddenFill>
            </a:ext>
          </a:extLst>
        </p:spPr>
      </p:pic>
      <p:pic>
        <p:nvPicPr>
          <p:cNvPr id="972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371600"/>
            <a:ext cx="4191000" cy="2514600"/>
          </a:xfrm>
          <a:prstGeom prst="rect">
            <a:avLst/>
          </a:prstGeom>
          <a:noFill/>
          <a:ln w="76200">
            <a:solidFill>
              <a:srgbClr val="FF66FF"/>
            </a:solidFill>
            <a:miter lim="800000"/>
            <a:headEnd/>
            <a:tailEnd/>
          </a:ln>
          <a:extLst>
            <a:ext uri="{909E8E84-426E-40DD-AFC4-6F175D3DCCD1}">
              <a14:hiddenFill xmlns:a14="http://schemas.microsoft.com/office/drawing/2010/main">
                <a:solidFill>
                  <a:srgbClr val="FFFFFF"/>
                </a:solidFill>
              </a14:hiddenFill>
            </a:ext>
          </a:extLst>
        </p:spPr>
      </p:pic>
      <p:pic>
        <p:nvPicPr>
          <p:cNvPr id="9728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371600"/>
            <a:ext cx="4191000" cy="2514600"/>
          </a:xfrm>
          <a:prstGeom prst="rect">
            <a:avLst/>
          </a:prstGeom>
          <a:noFill/>
          <a:ln w="76200">
            <a:solidFill>
              <a:srgbClr val="6699FF"/>
            </a:solidFill>
            <a:miter lim="800000"/>
            <a:headEnd/>
            <a:tailEnd/>
          </a:ln>
          <a:extLst>
            <a:ext uri="{909E8E84-426E-40DD-AFC4-6F175D3DCCD1}">
              <a14:hiddenFill xmlns:a14="http://schemas.microsoft.com/office/drawing/2010/main">
                <a:solidFill>
                  <a:srgbClr val="FFFFFF"/>
                </a:solidFill>
              </a14:hiddenFill>
            </a:ext>
          </a:extLst>
        </p:spPr>
      </p:pic>
      <p:sp>
        <p:nvSpPr>
          <p:cNvPr id="97286" name="WordArt 7"/>
          <p:cNvSpPr>
            <a:spLocks noChangeArrowheads="1" noChangeShapeType="1" noTextEdit="1"/>
          </p:cNvSpPr>
          <p:nvPr/>
        </p:nvSpPr>
        <p:spPr bwMode="auto">
          <a:xfrm>
            <a:off x="381000" y="1447800"/>
            <a:ext cx="609600" cy="860425"/>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97287" name="WordArt 8"/>
          <p:cNvSpPr>
            <a:spLocks noChangeArrowheads="1" noChangeShapeType="1" noTextEdit="1"/>
          </p:cNvSpPr>
          <p:nvPr/>
        </p:nvSpPr>
        <p:spPr bwMode="auto">
          <a:xfrm>
            <a:off x="4876800" y="1447800"/>
            <a:ext cx="633413" cy="860425"/>
          </a:xfrm>
          <a:prstGeom prst="rect">
            <a:avLst/>
          </a:prstGeom>
        </p:spPr>
        <p:txBody>
          <a:bodyPr wrap="none" fromWordArt="1">
            <a:prstTxWarp prst="textPlain">
              <a:avLst>
                <a:gd name="adj" fmla="val 50000"/>
              </a:avLst>
            </a:prstTxWarp>
          </a:bodyPr>
          <a:lstStyle/>
          <a:p>
            <a:pPr algn="ctr"/>
            <a:r>
              <a:rPr lang="en-US" sz="3600" kern="10" spc="720">
                <a:ln w="381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97288" name="WordArt 9"/>
          <p:cNvSpPr>
            <a:spLocks noChangeArrowheads="1" noChangeShapeType="1" noTextEdit="1"/>
          </p:cNvSpPr>
          <p:nvPr/>
        </p:nvSpPr>
        <p:spPr bwMode="auto">
          <a:xfrm>
            <a:off x="381000" y="4191000"/>
            <a:ext cx="633413" cy="930275"/>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Tree>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p:txBody>
          <a:bodyPr/>
          <a:lstStyle/>
          <a:p>
            <a:endParaRPr lang="en-US"/>
          </a:p>
        </p:txBody>
      </p:sp>
      <p:pic>
        <p:nvPicPr>
          <p:cNvPr id="275459" name="Picture 5" descr="welcome_mat"/>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372600" cy="7010400"/>
          </a:xfrm>
          <a:noFill/>
        </p:spPr>
      </p:pic>
      <p:sp>
        <p:nvSpPr>
          <p:cNvPr id="275460" name="Freeform 4"/>
          <p:cNvSpPr>
            <a:spLocks/>
          </p:cNvSpPr>
          <p:nvPr/>
        </p:nvSpPr>
        <p:spPr bwMode="auto">
          <a:xfrm>
            <a:off x="228600" y="762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US"/>
          </a:p>
        </p:txBody>
      </p:sp>
      <p:sp>
        <p:nvSpPr>
          <p:cNvPr id="275461" name="Freeform 5"/>
          <p:cNvSpPr>
            <a:spLocks/>
          </p:cNvSpPr>
          <p:nvPr/>
        </p:nvSpPr>
        <p:spPr bwMode="auto">
          <a:xfrm>
            <a:off x="2362200" y="14478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US"/>
          </a:p>
        </p:txBody>
      </p:sp>
      <p:sp>
        <p:nvSpPr>
          <p:cNvPr id="275462" name="Freeform 6"/>
          <p:cNvSpPr>
            <a:spLocks/>
          </p:cNvSpPr>
          <p:nvPr/>
        </p:nvSpPr>
        <p:spPr bwMode="auto">
          <a:xfrm>
            <a:off x="3048000" y="1524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US"/>
          </a:p>
        </p:txBody>
      </p:sp>
      <p:sp>
        <p:nvSpPr>
          <p:cNvPr id="275463" name="Freeform 7"/>
          <p:cNvSpPr>
            <a:spLocks/>
          </p:cNvSpPr>
          <p:nvPr/>
        </p:nvSpPr>
        <p:spPr bwMode="auto">
          <a:xfrm>
            <a:off x="4038600" y="14478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US"/>
          </a:p>
        </p:txBody>
      </p:sp>
      <p:sp>
        <p:nvSpPr>
          <p:cNvPr id="275464" name="Freeform 8"/>
          <p:cNvSpPr>
            <a:spLocks/>
          </p:cNvSpPr>
          <p:nvPr/>
        </p:nvSpPr>
        <p:spPr bwMode="auto">
          <a:xfrm>
            <a:off x="5029200" y="13716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US"/>
          </a:p>
        </p:txBody>
      </p:sp>
      <p:sp>
        <p:nvSpPr>
          <p:cNvPr id="275465" name="Freeform 9"/>
          <p:cNvSpPr>
            <a:spLocks/>
          </p:cNvSpPr>
          <p:nvPr/>
        </p:nvSpPr>
        <p:spPr bwMode="auto">
          <a:xfrm>
            <a:off x="5791200" y="12954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US"/>
          </a:p>
        </p:txBody>
      </p:sp>
      <p:sp>
        <p:nvSpPr>
          <p:cNvPr id="275466" name="Freeform 10"/>
          <p:cNvSpPr>
            <a:spLocks/>
          </p:cNvSpPr>
          <p:nvPr/>
        </p:nvSpPr>
        <p:spPr bwMode="auto">
          <a:xfrm>
            <a:off x="7162800" y="12954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US"/>
          </a:p>
        </p:txBody>
      </p:sp>
    </p:spTree>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p:txBody>
          <a:bodyPr/>
          <a:lstStyle/>
          <a:p>
            <a:endParaRPr lang="en-US"/>
          </a:p>
        </p:txBody>
      </p:sp>
      <p:pic>
        <p:nvPicPr>
          <p:cNvPr id="276483" name="Picture 5" descr="welcome_mat"/>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372600" cy="7010400"/>
          </a:xfrm>
          <a:noFill/>
        </p:spPr>
      </p:pic>
    </p:spTree>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3"/>
          <p:cNvSpPr>
            <a:spLocks noGrp="1" noChangeArrowheads="1"/>
          </p:cNvSpPr>
          <p:nvPr>
            <p:ph type="body" idx="4294967295"/>
          </p:nvPr>
        </p:nvSpPr>
        <p:spPr>
          <a:xfrm>
            <a:off x="457200" y="152400"/>
            <a:ext cx="8001000" cy="5973763"/>
          </a:xfrm>
        </p:spPr>
        <p:txBody>
          <a:bodyPr/>
          <a:lstStyle/>
          <a:p>
            <a:pPr eaLnBrk="1" hangingPunct="1"/>
            <a:r>
              <a:rPr lang="en-US"/>
              <a:t>Activity! Coat of Arms</a:t>
            </a:r>
          </a:p>
          <a:p>
            <a:pPr eaLnBrk="1" hangingPunct="1"/>
            <a:endParaRPr lang="en-US"/>
          </a:p>
        </p:txBody>
      </p:sp>
      <p:pic>
        <p:nvPicPr>
          <p:cNvPr id="28467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971800"/>
            <a:ext cx="8458200"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3"/>
          <p:cNvSpPr>
            <a:spLocks noGrp="1" noChangeArrowheads="1"/>
          </p:cNvSpPr>
          <p:nvPr>
            <p:ph type="body" idx="4294967295"/>
          </p:nvPr>
        </p:nvSpPr>
        <p:spPr>
          <a:xfrm>
            <a:off x="457200" y="152400"/>
            <a:ext cx="8001000" cy="5973763"/>
          </a:xfrm>
        </p:spPr>
        <p:txBody>
          <a:bodyPr/>
          <a:lstStyle/>
          <a:p>
            <a:pPr eaLnBrk="1" hangingPunct="1"/>
            <a:r>
              <a:rPr lang="en-US"/>
              <a:t>Activity! Coat of Arms</a:t>
            </a:r>
          </a:p>
          <a:p>
            <a:r>
              <a:rPr lang="en-US" sz="2800">
                <a:solidFill>
                  <a:srgbClr val="FF99FF"/>
                </a:solidFill>
              </a:rPr>
              <a:t>A Coat of Arms has long been a symbol of a family's identity and values. </a:t>
            </a:r>
            <a:r>
              <a:rPr lang="en-US" sz="2800">
                <a:solidFill>
                  <a:schemeClr val="bg1"/>
                </a:solidFill>
              </a:rPr>
              <a:t>Originally used to identify warriors dressed in armor, each knight chose symbols and colors to represent his family or clan. </a:t>
            </a:r>
          </a:p>
          <a:p>
            <a:pPr eaLnBrk="1" hangingPunct="1"/>
            <a:endParaRPr lang="en-US"/>
          </a:p>
        </p:txBody>
      </p:sp>
      <p:pic>
        <p:nvPicPr>
          <p:cNvPr id="28569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971800"/>
            <a:ext cx="8458200"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3"/>
          <p:cNvSpPr>
            <a:spLocks noGrp="1" noChangeArrowheads="1"/>
          </p:cNvSpPr>
          <p:nvPr>
            <p:ph type="body" idx="4294967295"/>
          </p:nvPr>
        </p:nvSpPr>
        <p:spPr>
          <a:xfrm>
            <a:off x="457200" y="152400"/>
            <a:ext cx="8001000" cy="5973763"/>
          </a:xfrm>
        </p:spPr>
        <p:txBody>
          <a:bodyPr/>
          <a:lstStyle/>
          <a:p>
            <a:pPr eaLnBrk="1" hangingPunct="1"/>
            <a:r>
              <a:rPr lang="en-US"/>
              <a:t>Activity! Coat of Arms</a:t>
            </a:r>
          </a:p>
          <a:p>
            <a:r>
              <a:rPr lang="en-US" sz="2800"/>
              <a:t>A Coat of Arms has long been a symbol of a family's identity and values. </a:t>
            </a:r>
            <a:r>
              <a:rPr lang="en-US" sz="2800">
                <a:solidFill>
                  <a:srgbClr val="FF99FF"/>
                </a:solidFill>
              </a:rPr>
              <a:t>Originally used to identify warriors dressed in armor, each knight chose symbols and colors to represent his family or clan. </a:t>
            </a:r>
          </a:p>
          <a:p>
            <a:pPr eaLnBrk="1" hangingPunct="1"/>
            <a:endParaRPr lang="en-US"/>
          </a:p>
        </p:txBody>
      </p:sp>
      <p:pic>
        <p:nvPicPr>
          <p:cNvPr id="2867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971800"/>
            <a:ext cx="8458200"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3"/>
          <p:cNvSpPr>
            <a:spLocks noGrp="1" noChangeArrowheads="1"/>
          </p:cNvSpPr>
          <p:nvPr>
            <p:ph type="body" idx="4294967295"/>
          </p:nvPr>
        </p:nvSpPr>
        <p:spPr>
          <a:xfrm>
            <a:off x="457200" y="152400"/>
            <a:ext cx="8001000" cy="5973763"/>
          </a:xfrm>
        </p:spPr>
        <p:txBody>
          <a:bodyPr/>
          <a:lstStyle/>
          <a:p>
            <a:pPr eaLnBrk="1" hangingPunct="1"/>
            <a:r>
              <a:rPr lang="en-US"/>
              <a:t>Activity! Coat of Arms</a:t>
            </a:r>
          </a:p>
          <a:p>
            <a:r>
              <a:rPr lang="en-US" sz="2800"/>
              <a:t>A Coat of Arms has long been a symbol of a family's identity and values. Originally used to identify warriors dressed in armor, each knight chose symbols and colors to represent his family or clan. </a:t>
            </a:r>
          </a:p>
          <a:p>
            <a:pPr eaLnBrk="1" hangingPunct="1"/>
            <a:endParaRPr lang="en-US"/>
          </a:p>
        </p:txBody>
      </p:sp>
      <p:pic>
        <p:nvPicPr>
          <p:cNvPr id="28774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2971800"/>
            <a:ext cx="3114675"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74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0"/>
            <a:ext cx="5257800" cy="3581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p:cNvSpPr>
            <a:spLocks noGrp="1" noChangeArrowheads="1"/>
          </p:cNvSpPr>
          <p:nvPr>
            <p:ph type="body" idx="4294967295"/>
          </p:nvPr>
        </p:nvSpPr>
        <p:spPr>
          <a:xfrm>
            <a:off x="457200" y="152400"/>
            <a:ext cx="8001000" cy="5973763"/>
          </a:xfrm>
        </p:spPr>
        <p:txBody>
          <a:bodyPr/>
          <a:lstStyle/>
          <a:p>
            <a:pPr eaLnBrk="1" hangingPunct="1"/>
            <a:r>
              <a:rPr lang="en-US"/>
              <a:t>Activity! Coat of Arms</a:t>
            </a:r>
          </a:p>
          <a:p>
            <a:pPr lvl="1" eaLnBrk="1" hangingPunct="1"/>
            <a:r>
              <a:rPr lang="en-US">
                <a:solidFill>
                  <a:srgbClr val="6699FF"/>
                </a:solidFill>
              </a:rPr>
              <a:t>Please create a Coat of Arms about yourself to share to the class tomorrow.</a:t>
            </a:r>
          </a:p>
        </p:txBody>
      </p:sp>
      <p:pic>
        <p:nvPicPr>
          <p:cNvPr id="2887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819400"/>
            <a:ext cx="64770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3"/>
          <p:cNvSpPr>
            <a:spLocks noGrp="1" noChangeArrowheads="1"/>
          </p:cNvSpPr>
          <p:nvPr>
            <p:ph type="body" idx="4294967295"/>
          </p:nvPr>
        </p:nvSpPr>
        <p:spPr>
          <a:xfrm>
            <a:off x="457200" y="152400"/>
            <a:ext cx="8001000" cy="5973763"/>
          </a:xfrm>
        </p:spPr>
        <p:txBody>
          <a:bodyPr/>
          <a:lstStyle/>
          <a:p>
            <a:r>
              <a:rPr lang="en-US" sz="2400" dirty="0"/>
              <a:t>Coat of Arms Activity! Please answer the following question on the back of your shield .</a:t>
            </a:r>
          </a:p>
          <a:p>
            <a:pPr lvl="1"/>
            <a:r>
              <a:rPr lang="en-US" sz="2400" dirty="0">
                <a:solidFill>
                  <a:srgbClr val="FF99FF"/>
                </a:solidFill>
              </a:rPr>
              <a:t>How will my actions affect my hopes and dreams this year and beyond?</a:t>
            </a:r>
          </a:p>
        </p:txBody>
      </p:sp>
      <p:pic>
        <p:nvPicPr>
          <p:cNvPr id="31129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1588" y="1924666"/>
            <a:ext cx="6372224" cy="4933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theme/theme1.xml><?xml version="1.0" encoding="utf-8"?>
<a:theme xmlns:a="http://schemas.openxmlformats.org/drawingml/2006/main" name="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678</TotalTime>
  <Words>2409</Words>
  <Application>Microsoft Macintosh PowerPoint</Application>
  <PresentationFormat>On-screen Show (4:3)</PresentationFormat>
  <Paragraphs>397</Paragraphs>
  <Slides>97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97</vt:i4>
      </vt:variant>
    </vt:vector>
  </HeadingPairs>
  <TitlesOfParts>
    <vt:vector size="104" baseType="lpstr">
      <vt:lpstr>Arial</vt:lpstr>
      <vt:lpstr>Arial Black</vt:lpstr>
      <vt:lpstr>Calibri</vt:lpstr>
      <vt:lpstr>Franklin Gothic Book</vt:lpstr>
      <vt:lpstr>Verdana</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Please make sure that you go to the restroom and fill your water bottles in the morning before you come to school. If you need to use the restroom during the school day it should be before school, during lunch, passing periods, or after school. You will receive 4 bathroom passes per trimester, use them wisely. Any leftover passes can be used as extra credit, woohoo! </vt:lpstr>
      <vt:lpstr>Turning in Work </vt:lpstr>
      <vt:lpstr>End of the Class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Orosz</dc:creator>
  <cp:lastModifiedBy>Kelly Orosz</cp:lastModifiedBy>
  <cp:revision>41</cp:revision>
  <dcterms:modified xsi:type="dcterms:W3CDTF">2018-08-27T06:25:30Z</dcterms:modified>
</cp:coreProperties>
</file>